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theme/theme4.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2" r:id="rId2"/>
    <p:sldMasterId id="2147483664" r:id="rId3"/>
    <p:sldMasterId id="2147483666" r:id="rId4"/>
    <p:sldMasterId id="2147483672" r:id="rId5"/>
  </p:sldMasterIdLst>
  <p:notesMasterIdLst>
    <p:notesMasterId r:id="rId42"/>
  </p:notesMasterIdLst>
  <p:handoutMasterIdLst>
    <p:handoutMasterId r:id="rId43"/>
  </p:handoutMasterIdLst>
  <p:sldIdLst>
    <p:sldId id="903" r:id="rId6"/>
    <p:sldId id="870" r:id="rId7"/>
    <p:sldId id="881" r:id="rId8"/>
    <p:sldId id="873" r:id="rId9"/>
    <p:sldId id="874" r:id="rId10"/>
    <p:sldId id="875" r:id="rId11"/>
    <p:sldId id="876" r:id="rId12"/>
    <p:sldId id="902" r:id="rId13"/>
    <p:sldId id="909" r:id="rId14"/>
    <p:sldId id="808" r:id="rId15"/>
    <p:sldId id="842" r:id="rId16"/>
    <p:sldId id="821" r:id="rId17"/>
    <p:sldId id="828" r:id="rId18"/>
    <p:sldId id="830" r:id="rId19"/>
    <p:sldId id="823" r:id="rId20"/>
    <p:sldId id="825" r:id="rId21"/>
    <p:sldId id="824" r:id="rId22"/>
    <p:sldId id="827" r:id="rId23"/>
    <p:sldId id="820" r:id="rId24"/>
    <p:sldId id="905" r:id="rId25"/>
    <p:sldId id="906" r:id="rId26"/>
    <p:sldId id="908" r:id="rId27"/>
    <p:sldId id="904" r:id="rId28"/>
    <p:sldId id="878" r:id="rId29"/>
    <p:sldId id="880" r:id="rId30"/>
    <p:sldId id="901" r:id="rId31"/>
    <p:sldId id="879" r:id="rId32"/>
    <p:sldId id="907" r:id="rId33"/>
    <p:sldId id="883" r:id="rId34"/>
    <p:sldId id="888" r:id="rId35"/>
    <p:sldId id="898" r:id="rId36"/>
    <p:sldId id="911" r:id="rId37"/>
    <p:sldId id="896" r:id="rId38"/>
    <p:sldId id="899" r:id="rId39"/>
    <p:sldId id="914" r:id="rId40"/>
    <p:sldId id="433" r:id="rId41"/>
  </p:sldIdLst>
  <p:sldSz cx="9144000" cy="6858000" type="screen4x3"/>
  <p:notesSz cx="6858000" cy="9144000"/>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5E7E7"/>
    <a:srgbClr val="EACBCB"/>
    <a:srgbClr val="25376B"/>
    <a:srgbClr val="135A93"/>
    <a:srgbClr val="105290"/>
    <a:srgbClr val="128CC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5" autoAdjust="0"/>
    <p:restoredTop sz="89068" autoAdjust="0"/>
  </p:normalViewPr>
  <p:slideViewPr>
    <p:cSldViewPr snapToGrid="0" snapToObjects="1">
      <p:cViewPr varScale="1">
        <p:scale>
          <a:sx n="88" d="100"/>
          <a:sy n="88" d="100"/>
        </p:scale>
        <p:origin x="1008"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F71977F-97FA-48BE-A984-3C0CD9338B02}" type="datetimeFigureOut">
              <a:rPr lang="nl-BE" smtClean="0"/>
              <a:t>24/11/2016</a:t>
            </a:fld>
            <a:endParaRPr lang="nl-BE"/>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A9913EA-0CBC-4053-ABB4-7017130F1795}" type="slidenum">
              <a:rPr lang="nl-BE" smtClean="0"/>
              <a:t>‹nr.›</a:t>
            </a:fld>
            <a:endParaRPr lang="nl-BE"/>
          </a:p>
        </p:txBody>
      </p:sp>
    </p:spTree>
    <p:extLst>
      <p:ext uri="{BB962C8B-B14F-4D97-AF65-F5344CB8AC3E}">
        <p14:creationId xmlns:p14="http://schemas.microsoft.com/office/powerpoint/2010/main" val="25392256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953FD5-69DF-4CBF-B5FD-DF8E4F1945B5}" type="datetimeFigureOut">
              <a:rPr lang="fr-BE" smtClean="0"/>
              <a:pPr/>
              <a:t>24/11/2016</a:t>
            </a:fld>
            <a:endParaRPr lang="fr-BE"/>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D994BC-E526-424B-B13D-713479383CF4}" type="slidenum">
              <a:rPr lang="fr-BE" smtClean="0"/>
              <a:pPr/>
              <a:t>‹nr.›</a:t>
            </a:fld>
            <a:endParaRPr lang="fr-BE"/>
          </a:p>
        </p:txBody>
      </p:sp>
    </p:spTree>
    <p:extLst>
      <p:ext uri="{BB962C8B-B14F-4D97-AF65-F5344CB8AC3E}">
        <p14:creationId xmlns:p14="http://schemas.microsoft.com/office/powerpoint/2010/main" val="3774732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lvl1pPr>
              <a:defRPr>
                <a:solidFill>
                  <a:schemeClr val="bg1"/>
                </a:solidFill>
              </a:defRPr>
            </a:lvl1pPr>
          </a:lstStyle>
          <a:p>
            <a:r>
              <a:rPr lang="en-US"/>
              <a:t>Click to edit Master title style</a:t>
            </a:r>
            <a:endParaRPr lang="nl-BE" dirty="0"/>
          </a:p>
        </p:txBody>
      </p:sp>
      <p:sp>
        <p:nvSpPr>
          <p:cNvPr id="3" name="Ondertitel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nl-BE"/>
          </a:p>
        </p:txBody>
      </p:sp>
    </p:spTree>
    <p:extLst>
      <p:ext uri="{BB962C8B-B14F-4D97-AF65-F5344CB8AC3E}">
        <p14:creationId xmlns:p14="http://schemas.microsoft.com/office/powerpoint/2010/main" val="1044419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het opmaakprofiel van de modelondertitel te bewerken</a:t>
            </a:r>
            <a:endParaRPr lang="nl-BE" dirty="0"/>
          </a:p>
        </p:txBody>
      </p:sp>
      <p:sp>
        <p:nvSpPr>
          <p:cNvPr id="4" name="Titel 1"/>
          <p:cNvSpPr>
            <a:spLocks noGrp="1"/>
          </p:cNvSpPr>
          <p:nvPr>
            <p:ph type="ctrTitle"/>
          </p:nvPr>
        </p:nvSpPr>
        <p:spPr>
          <a:xfrm>
            <a:off x="685800" y="2017301"/>
            <a:ext cx="7772400" cy="1470025"/>
          </a:xfrm>
          <a:prstGeom prst="rect">
            <a:avLst/>
          </a:prstGeom>
        </p:spPr>
        <p:txBody>
          <a:bodyPr/>
          <a:lstStyle>
            <a:lvl1pPr>
              <a:defRPr>
                <a:solidFill>
                  <a:srgbClr val="FF0000"/>
                </a:solidFill>
              </a:defRPr>
            </a:lvl1pPr>
          </a:lstStyle>
          <a:p>
            <a:r>
              <a:rPr lang="en-US"/>
              <a:t>Click to edit Master title style</a:t>
            </a:r>
            <a:endParaRPr lang="nl-BE" dirty="0"/>
          </a:p>
        </p:txBody>
      </p:sp>
    </p:spTree>
    <p:extLst>
      <p:ext uri="{BB962C8B-B14F-4D97-AF65-F5344CB8AC3E}">
        <p14:creationId xmlns:p14="http://schemas.microsoft.com/office/powerpoint/2010/main" val="3677815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a:prstGeom prst="rect">
            <a:avLst/>
          </a:prstGeom>
        </p:spPr>
        <p:txBody>
          <a:bodyPr/>
          <a:lstStyle/>
          <a:p>
            <a:r>
              <a:rPr lang="nl-NL"/>
              <a:t>Titelstijl van model bewerken</a:t>
            </a:r>
            <a:endParaRPr lang="fr-FR"/>
          </a:p>
        </p:txBody>
      </p:sp>
      <p:sp>
        <p:nvSpPr>
          <p:cNvPr id="3" name="Sous-titr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lvl1pPr>
              <a:defRPr/>
            </a:lvl1pPr>
          </a:lstStyle>
          <a:p>
            <a:pPr>
              <a:defRPr/>
            </a:pPr>
            <a:r>
              <a:rPr lang="nl-BE"/>
              <a:t>28/06/2016</a:t>
            </a:r>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fr-FR"/>
              <a:t>BEUAS GENERAL ASSEMBLY</a:t>
            </a: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EBA16373-B7D7-634B-98DD-22C10813371F}" type="slidenum">
              <a:rPr lang="fr-FR"/>
              <a:pPr>
                <a:defRPr/>
              </a:pPr>
              <a:t>‹nr.›</a:t>
            </a:fld>
            <a:endParaRPr lang="fr-FR"/>
          </a:p>
        </p:txBody>
      </p:sp>
    </p:spTree>
    <p:extLst>
      <p:ext uri="{BB962C8B-B14F-4D97-AF65-F5344CB8AC3E}">
        <p14:creationId xmlns:p14="http://schemas.microsoft.com/office/powerpoint/2010/main" val="2145501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nl-NL"/>
              <a:t>Titelstijl van model bewerken</a:t>
            </a:r>
            <a:endParaRPr lang="fr-FR"/>
          </a:p>
        </p:txBody>
      </p:sp>
      <p:sp>
        <p:nvSpPr>
          <p:cNvPr id="3" name="Espace réservé du contenu 2"/>
          <p:cNvSpPr>
            <a:spLocks noGrp="1"/>
          </p:cNvSpPr>
          <p:nvPr>
            <p:ph idx="1"/>
          </p:nvPr>
        </p:nvSpPr>
        <p:spPr>
          <a:xfrm>
            <a:off x="457200" y="1600200"/>
            <a:ext cx="8229600" cy="4525963"/>
          </a:xfrm>
          <a:prstGeom prst="rect">
            <a:avLst/>
          </a:prstGeom>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lvl1pPr>
              <a:defRPr/>
            </a:lvl1pPr>
          </a:lstStyle>
          <a:p>
            <a:pPr>
              <a:defRPr/>
            </a:pPr>
            <a:r>
              <a:rPr lang="nl-BE">
                <a:solidFill>
                  <a:prstClr val="black">
                    <a:tint val="75000"/>
                  </a:prstClr>
                </a:solidFill>
              </a:rPr>
              <a:t>28/06/2016</a:t>
            </a:r>
            <a:endParaRPr lang="fr-FR">
              <a:solidFill>
                <a:prstClr val="black">
                  <a:tint val="75000"/>
                </a:prstClr>
              </a:solidFill>
            </a:endParaRP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fr-FR">
                <a:solidFill>
                  <a:prstClr val="black">
                    <a:tint val="75000"/>
                  </a:prstClr>
                </a:solidFill>
              </a:rPr>
              <a:t>BEUAS GENERAL ASSEMBLY</a:t>
            </a: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1B72A63C-713C-5640-912D-F0D36190E230}" type="slidenum">
              <a:rPr lang="fr-FR">
                <a:solidFill>
                  <a:prstClr val="black">
                    <a:tint val="75000"/>
                  </a:prstClr>
                </a:solidFill>
              </a:rPr>
              <a:pPr>
                <a:defRPr/>
              </a:pPr>
              <a:t>‹nr.›</a:t>
            </a:fld>
            <a:endParaRPr lang="fr-FR">
              <a:solidFill>
                <a:prstClr val="black">
                  <a:tint val="75000"/>
                </a:prstClr>
              </a:solidFill>
            </a:endParaRPr>
          </a:p>
        </p:txBody>
      </p:sp>
    </p:spTree>
    <p:extLst>
      <p:ext uri="{BB962C8B-B14F-4D97-AF65-F5344CB8AC3E}">
        <p14:creationId xmlns:p14="http://schemas.microsoft.com/office/powerpoint/2010/main" val="2768644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Klik om de stijl te bewerken</a:t>
            </a:r>
            <a:endParaRPr lang="nl-BE" dirty="0"/>
          </a:p>
        </p:txBody>
      </p:sp>
      <p:sp>
        <p:nvSpPr>
          <p:cNvPr id="3" name="Tijdelijke aanduiding voor inhoud 2"/>
          <p:cNvSpPr>
            <a:spLocks noGrp="1"/>
          </p:cNvSpPr>
          <p:nvPr>
            <p:ph idx="1"/>
          </p:nvPr>
        </p:nvSpPr>
        <p:spPr/>
        <p:txBody>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Tree>
    <p:extLst>
      <p:ext uri="{BB962C8B-B14F-4D97-AF65-F5344CB8AC3E}">
        <p14:creationId xmlns:p14="http://schemas.microsoft.com/office/powerpoint/2010/main" val="3122126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eldia">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r="5423"/>
          <a:stretch/>
        </p:blipFill>
        <p:spPr>
          <a:xfrm>
            <a:off x="-2150" y="0"/>
            <a:ext cx="9174725" cy="6857999"/>
          </a:xfrm>
          <a:prstGeom prst="rect">
            <a:avLst/>
          </a:prstGeom>
        </p:spPr>
      </p:pic>
      <p:sp>
        <p:nvSpPr>
          <p:cNvPr id="9" name="Titel 1"/>
          <p:cNvSpPr>
            <a:spLocks noGrp="1"/>
          </p:cNvSpPr>
          <p:nvPr>
            <p:ph type="title"/>
          </p:nvPr>
        </p:nvSpPr>
        <p:spPr>
          <a:xfrm>
            <a:off x="95250" y="3829049"/>
            <a:ext cx="6334125" cy="2886075"/>
          </a:xfrm>
          <a:prstGeom prst="rect">
            <a:avLst/>
          </a:prstGeom>
        </p:spPr>
        <p:txBody>
          <a:bodyPr/>
          <a:lstStyle>
            <a:lvl1pPr marL="0" algn="l" defTabSz="457200" rtl="0" eaLnBrk="1" latinLnBrk="0" hangingPunct="1">
              <a:defRPr lang="nl-NL" sz="5400" b="1" kern="1200" dirty="0">
                <a:ln w="12700">
                  <a:solidFill>
                    <a:schemeClr val="tx2">
                      <a:satMod val="155000"/>
                    </a:schemeClr>
                  </a:solidFill>
                  <a:prstDash val="solid"/>
                </a:ln>
                <a:solidFill>
                  <a:schemeClr val="tx1">
                    <a:lumMod val="95000"/>
                    <a:lumOff val="5000"/>
                  </a:schemeClr>
                </a:solidFill>
                <a:effectLst>
                  <a:outerShdw blurRad="41275" dist="20320" dir="1800000" algn="tl" rotWithShape="0">
                    <a:srgbClr val="000000">
                      <a:alpha val="40000"/>
                    </a:srgbClr>
                  </a:outerShdw>
                </a:effectLst>
                <a:latin typeface="Century Gothic"/>
                <a:ea typeface="+mn-ea"/>
                <a:cs typeface="Century Gothic"/>
              </a:defRPr>
            </a:lvl1pPr>
          </a:lstStyle>
          <a:p>
            <a:r>
              <a:rPr lang="nl-BE" dirty="0"/>
              <a:t>Titelstijl van model bewerken</a:t>
            </a:r>
            <a:endParaRPr lang="nl-NL" dirty="0"/>
          </a:p>
        </p:txBody>
      </p:sp>
    </p:spTree>
    <p:extLst>
      <p:ext uri="{BB962C8B-B14F-4D97-AF65-F5344CB8AC3E}">
        <p14:creationId xmlns:p14="http://schemas.microsoft.com/office/powerpoint/2010/main" val="8641985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1_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a:xfrm>
            <a:off x="457200" y="6356350"/>
            <a:ext cx="2133600" cy="365125"/>
          </a:xfrm>
          <a:prstGeom prst="rect">
            <a:avLst/>
          </a:prstGeom>
        </p:spPr>
        <p:txBody>
          <a:bodyPr/>
          <a:lstStyle/>
          <a:p>
            <a:fld id="{2B7D56C1-2C44-9641-B79F-4DFC6CEC931B}" type="datetimeFigureOut">
              <a:rPr lang="nl-NL" smtClean="0"/>
              <a:pPr/>
              <a:t>24-11-2016</a:t>
            </a:fld>
            <a:endParaRPr lang="nl-NL"/>
          </a:p>
        </p:txBody>
      </p:sp>
      <p:sp>
        <p:nvSpPr>
          <p:cNvPr id="3" name="Tijdelijke aanduiding voor voettekst 2"/>
          <p:cNvSpPr>
            <a:spLocks noGrp="1"/>
          </p:cNvSpPr>
          <p:nvPr>
            <p:ph type="ftr" sz="quarter" idx="11"/>
          </p:nvPr>
        </p:nvSpPr>
        <p:spPr>
          <a:xfrm>
            <a:off x="3124200" y="6356350"/>
            <a:ext cx="2895600" cy="365125"/>
          </a:xfrm>
          <a:prstGeom prst="rect">
            <a:avLst/>
          </a:prstGeom>
        </p:spPr>
        <p:txBody>
          <a:bodyPr/>
          <a:lstStyle/>
          <a:p>
            <a:endParaRPr lang="nl-NL"/>
          </a:p>
        </p:txBody>
      </p:sp>
      <p:sp>
        <p:nvSpPr>
          <p:cNvPr id="4" name="Tijdelijke aanduiding voor dianummer 3"/>
          <p:cNvSpPr>
            <a:spLocks noGrp="1"/>
          </p:cNvSpPr>
          <p:nvPr>
            <p:ph type="sldNum" sz="quarter" idx="12"/>
          </p:nvPr>
        </p:nvSpPr>
        <p:spPr>
          <a:xfrm>
            <a:off x="6553200" y="6356350"/>
            <a:ext cx="2133600" cy="365125"/>
          </a:xfrm>
          <a:prstGeom prst="rect">
            <a:avLst/>
          </a:prstGeom>
        </p:spPr>
        <p:txBody>
          <a:bodyPr/>
          <a:lstStyle/>
          <a:p>
            <a:fld id="{D16DE4F6-AF80-F447-A576-606FE633F594}" type="slidenum">
              <a:rPr lang="nl-NL" smtClean="0"/>
              <a:pPr/>
              <a:t>‹nr.›</a:t>
            </a:fld>
            <a:endParaRPr lang="nl-NL"/>
          </a:p>
        </p:txBody>
      </p:sp>
    </p:spTree>
    <p:extLst>
      <p:ext uri="{BB962C8B-B14F-4D97-AF65-F5344CB8AC3E}">
        <p14:creationId xmlns:p14="http://schemas.microsoft.com/office/powerpoint/2010/main" val="12263749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Klik om de stijl te bewerken</a:t>
            </a:r>
            <a:endParaRPr lang="nl-BE" dirty="0"/>
          </a:p>
        </p:txBody>
      </p:sp>
      <p:sp>
        <p:nvSpPr>
          <p:cNvPr id="3" name="Tijdelijke aanduiding voor inhoud 2"/>
          <p:cNvSpPr>
            <a:spLocks noGrp="1"/>
          </p:cNvSpPr>
          <p:nvPr>
            <p:ph idx="1"/>
          </p:nvPr>
        </p:nvSpPr>
        <p:spPr/>
        <p:txBody>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Tree>
    <p:extLst>
      <p:ext uri="{BB962C8B-B14F-4D97-AF65-F5344CB8AC3E}">
        <p14:creationId xmlns:p14="http://schemas.microsoft.com/office/powerpoint/2010/main" val="526396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pic>
        <p:nvPicPr>
          <p:cNvPr id="5" name="Image 6" descr="LOGO_Be_UAS_3269x950.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241300" y="744538"/>
            <a:ext cx="8528050" cy="2478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44982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en-US"/>
              <a:t>Click to edit Master title style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FR"/>
          </a:p>
        </p:txBody>
      </p:sp>
      <p:sp>
        <p:nvSpPr>
          <p:cNvPr id="4" name="Espace réservé de la date 3"/>
          <p:cNvSpPr>
            <a:spLocks noGrp="1"/>
          </p:cNvSpPr>
          <p:nvPr>
            <p:ph type="dt" sz="half" idx="10"/>
          </p:nvPr>
        </p:nvSpPr>
        <p:spPr/>
        <p:txBody>
          <a:bodyPr/>
          <a:lstStyle>
            <a:lvl1pPr>
              <a:defRPr/>
            </a:lvl1pPr>
          </a:lstStyle>
          <a:p>
            <a:pPr>
              <a:defRPr/>
            </a:pPr>
            <a:r>
              <a:rPr lang="nl-BE"/>
              <a:t>28/06/2016</a:t>
            </a:r>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a:t>BEUAS GENERAL ASSEMBLY</a:t>
            </a:r>
          </a:p>
        </p:txBody>
      </p:sp>
      <p:sp>
        <p:nvSpPr>
          <p:cNvPr id="6" name="Espace réservé du numéro de diapositive 5"/>
          <p:cNvSpPr>
            <a:spLocks noGrp="1"/>
          </p:cNvSpPr>
          <p:nvPr>
            <p:ph type="sldNum" sz="quarter" idx="12"/>
          </p:nvPr>
        </p:nvSpPr>
        <p:spPr/>
        <p:txBody>
          <a:bodyPr/>
          <a:lstStyle>
            <a:lvl1pPr>
              <a:defRPr/>
            </a:lvl1pPr>
          </a:lstStyle>
          <a:p>
            <a:pPr>
              <a:defRPr/>
            </a:pPr>
            <a:fld id="{EBA16373-B7D7-634B-98DD-22C10813371F}" type="slidenum">
              <a:rPr lang="fr-FR"/>
              <a:pPr>
                <a:defRPr/>
              </a:pPr>
              <a:t>‹nr.›</a:t>
            </a:fld>
            <a:endParaRPr lang="fr-FR"/>
          </a:p>
        </p:txBody>
      </p:sp>
      <p:pic>
        <p:nvPicPr>
          <p:cNvPr id="7" name="Image 11" descr="LOGO_Be_UAS_rotor_948x950.png"/>
          <p:cNvPicPr>
            <a:picLocks noChangeAspect="1"/>
          </p:cNvPicPr>
          <p:nvPr userDrawn="1"/>
        </p:nvPicPr>
        <p:blipFill rotWithShape="1">
          <a:blip r:embed="rId2" cstate="screen">
            <a:extLst>
              <a:ext uri="{28A0092B-C50C-407E-A947-70E740481C1C}">
                <a14:useLocalDpi xmlns:a14="http://schemas.microsoft.com/office/drawing/2010/main"/>
              </a:ext>
            </a:extLst>
          </a:blip>
          <a:srcRect l="458" t="39693" r="39983"/>
          <a:stretch/>
        </p:blipFill>
        <p:spPr bwMode="auto">
          <a:xfrm>
            <a:off x="7407275" y="0"/>
            <a:ext cx="1736725" cy="174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8" name="Connecteur droit 9"/>
          <p:cNvCxnSpPr/>
          <p:nvPr userDrawn="1"/>
        </p:nvCxnSpPr>
        <p:spPr>
          <a:xfrm>
            <a:off x="457200" y="6042025"/>
            <a:ext cx="8229600" cy="0"/>
          </a:xfrm>
          <a:prstGeom prst="line">
            <a:avLst/>
          </a:prstGeom>
        </p:spPr>
        <p:style>
          <a:lnRef idx="2">
            <a:schemeClr val="accent1"/>
          </a:lnRef>
          <a:fillRef idx="0">
            <a:schemeClr val="accent1"/>
          </a:fillRef>
          <a:effectRef idx="1">
            <a:schemeClr val="accent1"/>
          </a:effectRef>
          <a:fontRef idx="minor">
            <a:schemeClr val="tx1"/>
          </a:fontRef>
        </p:style>
      </p:cxnSp>
      <p:pic>
        <p:nvPicPr>
          <p:cNvPr id="9" name="Image 12" descr="LOGO_Be_UAS_3269x950.png"/>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532188" y="6200775"/>
            <a:ext cx="1987550" cy="577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272689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Click to edit Master title style</a:t>
            </a:r>
            <a:endParaRPr lang="fr-FR"/>
          </a:p>
        </p:txBody>
      </p:sp>
      <p:sp>
        <p:nvSpPr>
          <p:cNvPr id="3" name="Espace réservé du contenu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Espace réservé de la date 3"/>
          <p:cNvSpPr>
            <a:spLocks noGrp="1"/>
          </p:cNvSpPr>
          <p:nvPr>
            <p:ph type="dt" sz="half" idx="10"/>
          </p:nvPr>
        </p:nvSpPr>
        <p:spPr/>
        <p:txBody>
          <a:bodyPr/>
          <a:lstStyle>
            <a:lvl1pPr>
              <a:defRPr/>
            </a:lvl1pPr>
          </a:lstStyle>
          <a:p>
            <a:pPr>
              <a:defRPr/>
            </a:pPr>
            <a:r>
              <a:rPr lang="nl-BE"/>
              <a:t>28/06/2016</a:t>
            </a:r>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a:t>BEUAS GENERAL ASSEMBLY</a:t>
            </a:r>
          </a:p>
        </p:txBody>
      </p:sp>
      <p:sp>
        <p:nvSpPr>
          <p:cNvPr id="6" name="Espace réservé du numéro de diapositive 5"/>
          <p:cNvSpPr>
            <a:spLocks noGrp="1"/>
          </p:cNvSpPr>
          <p:nvPr>
            <p:ph type="sldNum" sz="quarter" idx="12"/>
          </p:nvPr>
        </p:nvSpPr>
        <p:spPr/>
        <p:txBody>
          <a:bodyPr/>
          <a:lstStyle>
            <a:lvl1pPr>
              <a:defRPr/>
            </a:lvl1pPr>
          </a:lstStyle>
          <a:p>
            <a:pPr>
              <a:defRPr/>
            </a:pPr>
            <a:fld id="{1B72A63C-713C-5640-912D-F0D36190E230}" type="slidenum">
              <a:rPr lang="fr-FR"/>
              <a:pPr>
                <a:defRPr/>
              </a:pPr>
              <a:t>‹nr.›</a:t>
            </a:fld>
            <a:endParaRPr lang="fr-FR"/>
          </a:p>
        </p:txBody>
      </p:sp>
      <p:cxnSp>
        <p:nvCxnSpPr>
          <p:cNvPr id="8" name="Connecteur droit 9"/>
          <p:cNvCxnSpPr/>
          <p:nvPr userDrawn="1"/>
        </p:nvCxnSpPr>
        <p:spPr>
          <a:xfrm>
            <a:off x="457200" y="6042025"/>
            <a:ext cx="8229600" cy="0"/>
          </a:xfrm>
          <a:prstGeom prst="line">
            <a:avLst/>
          </a:prstGeom>
        </p:spPr>
        <p:style>
          <a:lnRef idx="2">
            <a:schemeClr val="accent1"/>
          </a:lnRef>
          <a:fillRef idx="0">
            <a:schemeClr val="accent1"/>
          </a:fillRef>
          <a:effectRef idx="1">
            <a:schemeClr val="accent1"/>
          </a:effectRef>
          <a:fontRef idx="minor">
            <a:schemeClr val="tx1"/>
          </a:fontRef>
        </p:style>
      </p:cxnSp>
      <p:pic>
        <p:nvPicPr>
          <p:cNvPr id="9" name="Image 12" descr="LOGO_Be_UAS_3269x950.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532188" y="6200775"/>
            <a:ext cx="1987550" cy="577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Image 11" descr="LOGO_Be_UAS_rotor_948x950.png"/>
          <p:cNvPicPr>
            <a:picLocks noChangeAspect="1"/>
          </p:cNvPicPr>
          <p:nvPr userDrawn="1"/>
        </p:nvPicPr>
        <p:blipFill rotWithShape="1">
          <a:blip r:embed="rId3" cstate="screen">
            <a:extLst>
              <a:ext uri="{28A0092B-C50C-407E-A947-70E740481C1C}">
                <a14:useLocalDpi xmlns:a14="http://schemas.microsoft.com/office/drawing/2010/main"/>
              </a:ext>
            </a:extLst>
          </a:blip>
          <a:srcRect l="458" t="39693" r="39983"/>
          <a:stretch/>
        </p:blipFill>
        <p:spPr bwMode="auto">
          <a:xfrm>
            <a:off x="7407275" y="0"/>
            <a:ext cx="1736725" cy="174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561302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Click to edit Master title style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Espace réservé de la date 3"/>
          <p:cNvSpPr>
            <a:spLocks noGrp="1"/>
          </p:cNvSpPr>
          <p:nvPr>
            <p:ph type="dt" sz="half" idx="10"/>
          </p:nvPr>
        </p:nvSpPr>
        <p:spPr/>
        <p:txBody>
          <a:bodyPr/>
          <a:lstStyle>
            <a:lvl1pPr>
              <a:defRPr/>
            </a:lvl1pPr>
          </a:lstStyle>
          <a:p>
            <a:pPr>
              <a:defRPr/>
            </a:pPr>
            <a:r>
              <a:rPr lang="nl-BE"/>
              <a:t>28/06/2016</a:t>
            </a:r>
            <a:endParaRPr lang="fr-FR"/>
          </a:p>
        </p:txBody>
      </p:sp>
      <p:sp>
        <p:nvSpPr>
          <p:cNvPr id="6" name="Espace réservé du pied de page 4"/>
          <p:cNvSpPr>
            <a:spLocks noGrp="1"/>
          </p:cNvSpPr>
          <p:nvPr>
            <p:ph type="ftr" sz="quarter" idx="11"/>
          </p:nvPr>
        </p:nvSpPr>
        <p:spPr/>
        <p:txBody>
          <a:bodyPr/>
          <a:lstStyle>
            <a:lvl1pPr>
              <a:defRPr/>
            </a:lvl1pPr>
          </a:lstStyle>
          <a:p>
            <a:pPr>
              <a:defRPr/>
            </a:pPr>
            <a:r>
              <a:rPr lang="fr-FR"/>
              <a:t>BEUAS GENERAL ASSEMBLY</a:t>
            </a:r>
          </a:p>
        </p:txBody>
      </p:sp>
      <p:sp>
        <p:nvSpPr>
          <p:cNvPr id="7" name="Espace réservé du numéro de diapositive 5"/>
          <p:cNvSpPr>
            <a:spLocks noGrp="1"/>
          </p:cNvSpPr>
          <p:nvPr>
            <p:ph type="sldNum" sz="quarter" idx="12"/>
          </p:nvPr>
        </p:nvSpPr>
        <p:spPr/>
        <p:txBody>
          <a:bodyPr/>
          <a:lstStyle>
            <a:lvl1pPr>
              <a:defRPr/>
            </a:lvl1pPr>
          </a:lstStyle>
          <a:p>
            <a:pPr>
              <a:defRPr/>
            </a:pPr>
            <a:fld id="{04B21A1E-81E4-0D43-8644-B1239B896DE9}" type="slidenum">
              <a:rPr lang="fr-FR"/>
              <a:pPr>
                <a:defRPr/>
              </a:pPr>
              <a:t>‹nr.›</a:t>
            </a:fld>
            <a:endParaRPr lang="fr-FR"/>
          </a:p>
        </p:txBody>
      </p:sp>
      <p:cxnSp>
        <p:nvCxnSpPr>
          <p:cNvPr id="9" name="Connecteur droit 9"/>
          <p:cNvCxnSpPr/>
          <p:nvPr userDrawn="1"/>
        </p:nvCxnSpPr>
        <p:spPr>
          <a:xfrm>
            <a:off x="457200" y="6042025"/>
            <a:ext cx="8229600" cy="0"/>
          </a:xfrm>
          <a:prstGeom prst="line">
            <a:avLst/>
          </a:prstGeom>
        </p:spPr>
        <p:style>
          <a:lnRef idx="2">
            <a:schemeClr val="accent1"/>
          </a:lnRef>
          <a:fillRef idx="0">
            <a:schemeClr val="accent1"/>
          </a:fillRef>
          <a:effectRef idx="1">
            <a:schemeClr val="accent1"/>
          </a:effectRef>
          <a:fontRef idx="minor">
            <a:schemeClr val="tx1"/>
          </a:fontRef>
        </p:style>
      </p:cxnSp>
      <p:pic>
        <p:nvPicPr>
          <p:cNvPr id="10" name="Image 12" descr="LOGO_Be_UAS_3269x950.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532188" y="6200775"/>
            <a:ext cx="1987550" cy="577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Image 11" descr="LOGO_Be_UAS_rotor_948x950.png"/>
          <p:cNvPicPr>
            <a:picLocks noChangeAspect="1"/>
          </p:cNvPicPr>
          <p:nvPr userDrawn="1"/>
        </p:nvPicPr>
        <p:blipFill rotWithShape="1">
          <a:blip r:embed="rId3" cstate="screen">
            <a:extLst>
              <a:ext uri="{28A0092B-C50C-407E-A947-70E740481C1C}">
                <a14:useLocalDpi xmlns:a14="http://schemas.microsoft.com/office/drawing/2010/main"/>
              </a:ext>
            </a:extLst>
          </a:blip>
          <a:srcRect l="458" t="39693" r="39983"/>
          <a:stretch/>
        </p:blipFill>
        <p:spPr bwMode="auto">
          <a:xfrm>
            <a:off x="7407275" y="0"/>
            <a:ext cx="1736725" cy="174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2369192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Click to edit Master title style</a:t>
            </a:r>
            <a:endParaRPr lang="fr-FR"/>
          </a:p>
        </p:txBody>
      </p:sp>
      <p:sp>
        <p:nvSpPr>
          <p:cNvPr id="3" name="Espace réservé de la date 3"/>
          <p:cNvSpPr>
            <a:spLocks noGrp="1"/>
          </p:cNvSpPr>
          <p:nvPr>
            <p:ph type="dt" sz="half" idx="10"/>
          </p:nvPr>
        </p:nvSpPr>
        <p:spPr/>
        <p:txBody>
          <a:bodyPr/>
          <a:lstStyle>
            <a:lvl1pPr>
              <a:defRPr/>
            </a:lvl1pPr>
          </a:lstStyle>
          <a:p>
            <a:pPr>
              <a:defRPr/>
            </a:pPr>
            <a:r>
              <a:rPr lang="nl-BE"/>
              <a:t>28/06/2016</a:t>
            </a:r>
            <a:endParaRPr lang="fr-FR"/>
          </a:p>
        </p:txBody>
      </p:sp>
      <p:sp>
        <p:nvSpPr>
          <p:cNvPr id="4" name="Espace réservé du pied de page 4"/>
          <p:cNvSpPr>
            <a:spLocks noGrp="1"/>
          </p:cNvSpPr>
          <p:nvPr>
            <p:ph type="ftr" sz="quarter" idx="11"/>
          </p:nvPr>
        </p:nvSpPr>
        <p:spPr/>
        <p:txBody>
          <a:bodyPr/>
          <a:lstStyle>
            <a:lvl1pPr>
              <a:defRPr/>
            </a:lvl1pPr>
          </a:lstStyle>
          <a:p>
            <a:pPr>
              <a:defRPr/>
            </a:pPr>
            <a:r>
              <a:rPr lang="fr-FR"/>
              <a:t>BEUAS GENERAL ASSEMBLY</a:t>
            </a:r>
          </a:p>
        </p:txBody>
      </p:sp>
      <p:sp>
        <p:nvSpPr>
          <p:cNvPr id="5" name="Espace réservé du numéro de diapositive 5"/>
          <p:cNvSpPr>
            <a:spLocks noGrp="1"/>
          </p:cNvSpPr>
          <p:nvPr>
            <p:ph type="sldNum" sz="quarter" idx="12"/>
          </p:nvPr>
        </p:nvSpPr>
        <p:spPr/>
        <p:txBody>
          <a:bodyPr/>
          <a:lstStyle>
            <a:lvl1pPr>
              <a:defRPr/>
            </a:lvl1pPr>
          </a:lstStyle>
          <a:p>
            <a:pPr>
              <a:defRPr/>
            </a:pPr>
            <a:fld id="{98D2270F-E0F4-A442-8ED4-0993548CB5DF}" type="slidenum">
              <a:rPr lang="fr-FR"/>
              <a:pPr>
                <a:defRPr/>
              </a:pPr>
              <a:t>‹nr.›</a:t>
            </a:fld>
            <a:endParaRPr lang="fr-FR"/>
          </a:p>
        </p:txBody>
      </p:sp>
      <p:cxnSp>
        <p:nvCxnSpPr>
          <p:cNvPr id="7" name="Connecteur droit 9"/>
          <p:cNvCxnSpPr/>
          <p:nvPr userDrawn="1"/>
        </p:nvCxnSpPr>
        <p:spPr>
          <a:xfrm>
            <a:off x="457200" y="6042025"/>
            <a:ext cx="8229600" cy="0"/>
          </a:xfrm>
          <a:prstGeom prst="line">
            <a:avLst/>
          </a:prstGeom>
        </p:spPr>
        <p:style>
          <a:lnRef idx="2">
            <a:schemeClr val="accent1"/>
          </a:lnRef>
          <a:fillRef idx="0">
            <a:schemeClr val="accent1"/>
          </a:fillRef>
          <a:effectRef idx="1">
            <a:schemeClr val="accent1"/>
          </a:effectRef>
          <a:fontRef idx="minor">
            <a:schemeClr val="tx1"/>
          </a:fontRef>
        </p:style>
      </p:cxnSp>
      <p:pic>
        <p:nvPicPr>
          <p:cNvPr id="8" name="Image 12" descr="LOGO_Be_UAS_3269x950.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532188" y="6200775"/>
            <a:ext cx="1987550" cy="577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Image 11" descr="LOGO_Be_UAS_rotor_948x950.png"/>
          <p:cNvPicPr>
            <a:picLocks noChangeAspect="1"/>
          </p:cNvPicPr>
          <p:nvPr userDrawn="1"/>
        </p:nvPicPr>
        <p:blipFill rotWithShape="1">
          <a:blip r:embed="rId3" cstate="screen">
            <a:extLst>
              <a:ext uri="{28A0092B-C50C-407E-A947-70E740481C1C}">
                <a14:useLocalDpi xmlns:a14="http://schemas.microsoft.com/office/drawing/2010/main"/>
              </a:ext>
            </a:extLst>
          </a:blip>
          <a:srcRect l="458" t="39693" r="39983"/>
          <a:stretch/>
        </p:blipFill>
        <p:spPr bwMode="auto">
          <a:xfrm>
            <a:off x="7407275" y="0"/>
            <a:ext cx="1736725" cy="174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811731825"/>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8.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theme" Target="../theme/theme5.xml"/><Relationship Id="rId5" Type="http://schemas.openxmlformats.org/officeDocument/2006/relationships/slideLayout" Target="../slideLayouts/slideLayout13.xml"/><Relationship Id="rId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Rectangle 11"/>
          <p:cNvSpPr>
            <a:spLocks noChangeArrowheads="1"/>
          </p:cNvSpPr>
          <p:nvPr/>
        </p:nvSpPr>
        <p:spPr bwMode="auto">
          <a:xfrm>
            <a:off x="0" y="0"/>
            <a:ext cx="9144000" cy="3200400"/>
          </a:xfrm>
          <a:prstGeom prst="rect">
            <a:avLst/>
          </a:prstGeom>
          <a:solidFill>
            <a:srgbClr val="9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rgbClr val="8C0033"/>
                </a:solidFill>
                <a:latin typeface="ScalaSans"/>
              </a:defRPr>
            </a:lvl1pPr>
            <a:lvl2pPr marL="742950" indent="-285750" eaLnBrk="0" hangingPunct="0">
              <a:defRPr sz="2400">
                <a:solidFill>
                  <a:srgbClr val="8C0033"/>
                </a:solidFill>
                <a:latin typeface="ScalaSans"/>
              </a:defRPr>
            </a:lvl2pPr>
            <a:lvl3pPr marL="1143000" indent="-228600" eaLnBrk="0" hangingPunct="0">
              <a:defRPr sz="2400">
                <a:solidFill>
                  <a:srgbClr val="8C0033"/>
                </a:solidFill>
                <a:latin typeface="ScalaSans"/>
              </a:defRPr>
            </a:lvl3pPr>
            <a:lvl4pPr marL="1600200" indent="-228600" eaLnBrk="0" hangingPunct="0">
              <a:defRPr sz="2400">
                <a:solidFill>
                  <a:srgbClr val="8C0033"/>
                </a:solidFill>
                <a:latin typeface="ScalaSans"/>
              </a:defRPr>
            </a:lvl4pPr>
            <a:lvl5pPr marL="2057400" indent="-228600" eaLnBrk="0" hangingPunct="0">
              <a:defRPr sz="2400">
                <a:solidFill>
                  <a:srgbClr val="8C0033"/>
                </a:solidFill>
                <a:latin typeface="ScalaSans"/>
              </a:defRPr>
            </a:lvl5pPr>
            <a:lvl6pPr marL="2514600" indent="-228600" eaLnBrk="0" fontAlgn="base" hangingPunct="0">
              <a:spcBef>
                <a:spcPct val="0"/>
              </a:spcBef>
              <a:spcAft>
                <a:spcPct val="0"/>
              </a:spcAft>
              <a:defRPr sz="2400">
                <a:solidFill>
                  <a:srgbClr val="8C0033"/>
                </a:solidFill>
                <a:latin typeface="ScalaSans"/>
              </a:defRPr>
            </a:lvl6pPr>
            <a:lvl7pPr marL="2971800" indent="-228600" eaLnBrk="0" fontAlgn="base" hangingPunct="0">
              <a:spcBef>
                <a:spcPct val="0"/>
              </a:spcBef>
              <a:spcAft>
                <a:spcPct val="0"/>
              </a:spcAft>
              <a:defRPr sz="2400">
                <a:solidFill>
                  <a:srgbClr val="8C0033"/>
                </a:solidFill>
                <a:latin typeface="ScalaSans"/>
              </a:defRPr>
            </a:lvl7pPr>
            <a:lvl8pPr marL="3429000" indent="-228600" eaLnBrk="0" fontAlgn="base" hangingPunct="0">
              <a:spcBef>
                <a:spcPct val="0"/>
              </a:spcBef>
              <a:spcAft>
                <a:spcPct val="0"/>
              </a:spcAft>
              <a:defRPr sz="2400">
                <a:solidFill>
                  <a:srgbClr val="8C0033"/>
                </a:solidFill>
                <a:latin typeface="ScalaSans"/>
              </a:defRPr>
            </a:lvl8pPr>
            <a:lvl9pPr marL="3886200" indent="-228600" eaLnBrk="0" fontAlgn="base" hangingPunct="0">
              <a:spcBef>
                <a:spcPct val="0"/>
              </a:spcBef>
              <a:spcAft>
                <a:spcPct val="0"/>
              </a:spcAft>
              <a:defRPr sz="2400">
                <a:solidFill>
                  <a:srgbClr val="8C0033"/>
                </a:solidFill>
                <a:latin typeface="ScalaSans"/>
              </a:defRPr>
            </a:lvl9pPr>
          </a:lstStyle>
          <a:p>
            <a:pPr>
              <a:defRPr/>
            </a:pPr>
            <a:endParaRPr lang="nl-BE" altLang="nl-BE"/>
          </a:p>
        </p:txBody>
      </p:sp>
    </p:spTree>
    <p:extLst>
      <p:ext uri="{BB962C8B-B14F-4D97-AF65-F5344CB8AC3E}">
        <p14:creationId xmlns:p14="http://schemas.microsoft.com/office/powerpoint/2010/main" val="3720181087"/>
      </p:ext>
    </p:extLst>
  </p:cSld>
  <p:clrMap bg1="lt1" tx1="dk1" bg2="lt2" tx2="dk2" accent1="accent1" accent2="accent2" accent3="accent3" accent4="accent4" accent5="accent5" accent6="accent6" hlink="hlink" folHlink="folHlink"/>
  <p:sldLayoutIdLst>
    <p:sldLayoutId id="2147483661" r:id="rId1"/>
  </p:sldLayoutIdLst>
  <p:hf sldNum="0"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jdelijke aanduiding voor titel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altLang="nl-BE"/>
              <a:t>Klik om de stijl te bewerken</a:t>
            </a:r>
            <a:endParaRPr lang="nl-BE" altLang="nl-BE"/>
          </a:p>
        </p:txBody>
      </p:sp>
      <p:sp>
        <p:nvSpPr>
          <p:cNvPr id="2051" name="Rectangle 11"/>
          <p:cNvSpPr>
            <a:spLocks noChangeArrowheads="1"/>
          </p:cNvSpPr>
          <p:nvPr/>
        </p:nvSpPr>
        <p:spPr bwMode="auto">
          <a:xfrm>
            <a:off x="0" y="0"/>
            <a:ext cx="9144000" cy="3200400"/>
          </a:xfrm>
          <a:prstGeom prst="rect">
            <a:avLst/>
          </a:prstGeom>
          <a:solidFill>
            <a:srgbClr val="E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rgbClr val="8C0033"/>
                </a:solidFill>
                <a:latin typeface="ScalaSans"/>
              </a:defRPr>
            </a:lvl1pPr>
            <a:lvl2pPr marL="742950" indent="-285750" eaLnBrk="0" hangingPunct="0">
              <a:defRPr sz="2400">
                <a:solidFill>
                  <a:srgbClr val="8C0033"/>
                </a:solidFill>
                <a:latin typeface="ScalaSans"/>
              </a:defRPr>
            </a:lvl2pPr>
            <a:lvl3pPr marL="1143000" indent="-228600" eaLnBrk="0" hangingPunct="0">
              <a:defRPr sz="2400">
                <a:solidFill>
                  <a:srgbClr val="8C0033"/>
                </a:solidFill>
                <a:latin typeface="ScalaSans"/>
              </a:defRPr>
            </a:lvl3pPr>
            <a:lvl4pPr marL="1600200" indent="-228600" eaLnBrk="0" hangingPunct="0">
              <a:defRPr sz="2400">
                <a:solidFill>
                  <a:srgbClr val="8C0033"/>
                </a:solidFill>
                <a:latin typeface="ScalaSans"/>
              </a:defRPr>
            </a:lvl4pPr>
            <a:lvl5pPr marL="2057400" indent="-228600" eaLnBrk="0" hangingPunct="0">
              <a:defRPr sz="2400">
                <a:solidFill>
                  <a:srgbClr val="8C0033"/>
                </a:solidFill>
                <a:latin typeface="ScalaSans"/>
              </a:defRPr>
            </a:lvl5pPr>
            <a:lvl6pPr marL="2514600" indent="-228600" eaLnBrk="0" fontAlgn="base" hangingPunct="0">
              <a:spcBef>
                <a:spcPct val="0"/>
              </a:spcBef>
              <a:spcAft>
                <a:spcPct val="0"/>
              </a:spcAft>
              <a:defRPr sz="2400">
                <a:solidFill>
                  <a:srgbClr val="8C0033"/>
                </a:solidFill>
                <a:latin typeface="ScalaSans"/>
              </a:defRPr>
            </a:lvl6pPr>
            <a:lvl7pPr marL="2971800" indent="-228600" eaLnBrk="0" fontAlgn="base" hangingPunct="0">
              <a:spcBef>
                <a:spcPct val="0"/>
              </a:spcBef>
              <a:spcAft>
                <a:spcPct val="0"/>
              </a:spcAft>
              <a:defRPr sz="2400">
                <a:solidFill>
                  <a:srgbClr val="8C0033"/>
                </a:solidFill>
                <a:latin typeface="ScalaSans"/>
              </a:defRPr>
            </a:lvl7pPr>
            <a:lvl8pPr marL="3429000" indent="-228600" eaLnBrk="0" fontAlgn="base" hangingPunct="0">
              <a:spcBef>
                <a:spcPct val="0"/>
              </a:spcBef>
              <a:spcAft>
                <a:spcPct val="0"/>
              </a:spcAft>
              <a:defRPr sz="2400">
                <a:solidFill>
                  <a:srgbClr val="8C0033"/>
                </a:solidFill>
                <a:latin typeface="ScalaSans"/>
              </a:defRPr>
            </a:lvl8pPr>
            <a:lvl9pPr marL="3886200" indent="-228600" eaLnBrk="0" fontAlgn="base" hangingPunct="0">
              <a:spcBef>
                <a:spcPct val="0"/>
              </a:spcBef>
              <a:spcAft>
                <a:spcPct val="0"/>
              </a:spcAft>
              <a:defRPr sz="2400">
                <a:solidFill>
                  <a:srgbClr val="8C0033"/>
                </a:solidFill>
                <a:latin typeface="ScalaSans"/>
              </a:defRPr>
            </a:lvl9pPr>
          </a:lstStyle>
          <a:p>
            <a:pPr>
              <a:defRPr/>
            </a:pPr>
            <a:endParaRPr lang="nl-BE" altLang="nl-BE"/>
          </a:p>
        </p:txBody>
      </p:sp>
    </p:spTree>
    <p:extLst>
      <p:ext uri="{BB962C8B-B14F-4D97-AF65-F5344CB8AC3E}">
        <p14:creationId xmlns:p14="http://schemas.microsoft.com/office/powerpoint/2010/main" val="1821904452"/>
      </p:ext>
    </p:extLst>
  </p:cSld>
  <p:clrMap bg1="lt1" tx1="dk1" bg2="lt2" tx2="dk2" accent1="accent1" accent2="accent2" accent3="accent3" accent4="accent4" accent5="accent5" accent6="accent6" hlink="hlink" folHlink="folHlink"/>
  <p:sldLayoutIdLst>
    <p:sldLayoutId id="2147483663" r:id="rId1"/>
    <p:sldLayoutId id="2147483668" r:id="rId2"/>
    <p:sldLayoutId id="2147483669" r:id="rId3"/>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18"/>
          <p:cNvSpPr>
            <a:spLocks noChangeArrowheads="1"/>
          </p:cNvSpPr>
          <p:nvPr/>
        </p:nvSpPr>
        <p:spPr bwMode="auto">
          <a:xfrm>
            <a:off x="0" y="0"/>
            <a:ext cx="9144000" cy="1371600"/>
          </a:xfrm>
          <a:prstGeom prst="rect">
            <a:avLst/>
          </a:prstGeom>
          <a:solidFill>
            <a:srgbClr val="9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rgbClr val="8C0033"/>
                </a:solidFill>
                <a:latin typeface="ScalaSans"/>
              </a:defRPr>
            </a:lvl1pPr>
            <a:lvl2pPr marL="742950" indent="-285750" eaLnBrk="0" hangingPunct="0">
              <a:defRPr sz="2400">
                <a:solidFill>
                  <a:srgbClr val="8C0033"/>
                </a:solidFill>
                <a:latin typeface="ScalaSans"/>
              </a:defRPr>
            </a:lvl2pPr>
            <a:lvl3pPr marL="1143000" indent="-228600" eaLnBrk="0" hangingPunct="0">
              <a:defRPr sz="2400">
                <a:solidFill>
                  <a:srgbClr val="8C0033"/>
                </a:solidFill>
                <a:latin typeface="ScalaSans"/>
              </a:defRPr>
            </a:lvl3pPr>
            <a:lvl4pPr marL="1600200" indent="-228600" eaLnBrk="0" hangingPunct="0">
              <a:defRPr sz="2400">
                <a:solidFill>
                  <a:srgbClr val="8C0033"/>
                </a:solidFill>
                <a:latin typeface="ScalaSans"/>
              </a:defRPr>
            </a:lvl4pPr>
            <a:lvl5pPr marL="2057400" indent="-228600" eaLnBrk="0" hangingPunct="0">
              <a:defRPr sz="2400">
                <a:solidFill>
                  <a:srgbClr val="8C0033"/>
                </a:solidFill>
                <a:latin typeface="ScalaSans"/>
              </a:defRPr>
            </a:lvl5pPr>
            <a:lvl6pPr marL="2514600" indent="-228600" eaLnBrk="0" fontAlgn="base" hangingPunct="0">
              <a:spcBef>
                <a:spcPct val="0"/>
              </a:spcBef>
              <a:spcAft>
                <a:spcPct val="0"/>
              </a:spcAft>
              <a:defRPr sz="2400">
                <a:solidFill>
                  <a:srgbClr val="8C0033"/>
                </a:solidFill>
                <a:latin typeface="ScalaSans"/>
              </a:defRPr>
            </a:lvl6pPr>
            <a:lvl7pPr marL="2971800" indent="-228600" eaLnBrk="0" fontAlgn="base" hangingPunct="0">
              <a:spcBef>
                <a:spcPct val="0"/>
              </a:spcBef>
              <a:spcAft>
                <a:spcPct val="0"/>
              </a:spcAft>
              <a:defRPr sz="2400">
                <a:solidFill>
                  <a:srgbClr val="8C0033"/>
                </a:solidFill>
                <a:latin typeface="ScalaSans"/>
              </a:defRPr>
            </a:lvl7pPr>
            <a:lvl8pPr marL="3429000" indent="-228600" eaLnBrk="0" fontAlgn="base" hangingPunct="0">
              <a:spcBef>
                <a:spcPct val="0"/>
              </a:spcBef>
              <a:spcAft>
                <a:spcPct val="0"/>
              </a:spcAft>
              <a:defRPr sz="2400">
                <a:solidFill>
                  <a:srgbClr val="8C0033"/>
                </a:solidFill>
                <a:latin typeface="ScalaSans"/>
              </a:defRPr>
            </a:lvl8pPr>
            <a:lvl9pPr marL="3886200" indent="-228600" eaLnBrk="0" fontAlgn="base" hangingPunct="0">
              <a:spcBef>
                <a:spcPct val="0"/>
              </a:spcBef>
              <a:spcAft>
                <a:spcPct val="0"/>
              </a:spcAft>
              <a:defRPr sz="2400">
                <a:solidFill>
                  <a:srgbClr val="8C0033"/>
                </a:solidFill>
                <a:latin typeface="ScalaSans"/>
              </a:defRPr>
            </a:lvl9pPr>
          </a:lstStyle>
          <a:p>
            <a:pPr>
              <a:defRPr/>
            </a:pPr>
            <a:endParaRPr lang="nl-BE" altLang="nl-BE"/>
          </a:p>
        </p:txBody>
      </p:sp>
      <p:sp>
        <p:nvSpPr>
          <p:cNvPr id="3075" name="Rectangle 2"/>
          <p:cNvSpPr>
            <a:spLocks noGrp="1" noChangeArrowheads="1"/>
          </p:cNvSpPr>
          <p:nvPr>
            <p:ph type="title"/>
          </p:nvPr>
        </p:nvSpPr>
        <p:spPr bwMode="auto">
          <a:xfrm>
            <a:off x="468313" y="127000"/>
            <a:ext cx="82073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nl-BE"/>
              <a:t>Click to edit Master title style</a:t>
            </a:r>
          </a:p>
        </p:txBody>
      </p:sp>
      <p:sp>
        <p:nvSpPr>
          <p:cNvPr id="3076" name="Rectangle 3"/>
          <p:cNvSpPr>
            <a:spLocks noGrp="1" noChangeArrowheads="1"/>
          </p:cNvSpPr>
          <p:nvPr>
            <p:ph type="body" idx="1"/>
          </p:nvPr>
        </p:nvSpPr>
        <p:spPr bwMode="auto">
          <a:xfrm>
            <a:off x="468313" y="1676400"/>
            <a:ext cx="8207375" cy="448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nl-BE"/>
              <a:t>Click to edit Master text styles</a:t>
            </a:r>
          </a:p>
          <a:p>
            <a:pPr lvl="1"/>
            <a:r>
              <a:rPr lang="en-US" altLang="nl-BE"/>
              <a:t>Second level</a:t>
            </a:r>
          </a:p>
          <a:p>
            <a:pPr lvl="2"/>
            <a:r>
              <a:rPr lang="en-US" altLang="nl-BE"/>
              <a:t>Third level</a:t>
            </a:r>
          </a:p>
          <a:p>
            <a:pPr lvl="3"/>
            <a:r>
              <a:rPr lang="en-US" altLang="nl-BE"/>
              <a:t>Fourth level</a:t>
            </a:r>
          </a:p>
          <a:p>
            <a:pPr lvl="4"/>
            <a:r>
              <a:rPr lang="en-US" altLang="nl-BE"/>
              <a:t>Fifth level</a:t>
            </a:r>
          </a:p>
        </p:txBody>
      </p:sp>
      <p:sp>
        <p:nvSpPr>
          <p:cNvPr id="3078" name="Text Box 10"/>
          <p:cNvSpPr txBox="1">
            <a:spLocks noChangeArrowheads="1"/>
          </p:cNvSpPr>
          <p:nvPr/>
        </p:nvSpPr>
        <p:spPr bwMode="auto">
          <a:xfrm>
            <a:off x="619125" y="13176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8C0033"/>
                </a:solidFill>
                <a:latin typeface="ScalaSans"/>
              </a:defRPr>
            </a:lvl1pPr>
            <a:lvl2pPr marL="742950" indent="-285750" eaLnBrk="0" hangingPunct="0">
              <a:defRPr sz="2400">
                <a:solidFill>
                  <a:srgbClr val="8C0033"/>
                </a:solidFill>
                <a:latin typeface="ScalaSans"/>
              </a:defRPr>
            </a:lvl2pPr>
            <a:lvl3pPr marL="1143000" indent="-228600" eaLnBrk="0" hangingPunct="0">
              <a:defRPr sz="2400">
                <a:solidFill>
                  <a:srgbClr val="8C0033"/>
                </a:solidFill>
                <a:latin typeface="ScalaSans"/>
              </a:defRPr>
            </a:lvl3pPr>
            <a:lvl4pPr marL="1600200" indent="-228600" eaLnBrk="0" hangingPunct="0">
              <a:defRPr sz="2400">
                <a:solidFill>
                  <a:srgbClr val="8C0033"/>
                </a:solidFill>
                <a:latin typeface="ScalaSans"/>
              </a:defRPr>
            </a:lvl4pPr>
            <a:lvl5pPr marL="2057400" indent="-228600" eaLnBrk="0" hangingPunct="0">
              <a:defRPr sz="2400">
                <a:solidFill>
                  <a:srgbClr val="8C0033"/>
                </a:solidFill>
                <a:latin typeface="ScalaSans"/>
              </a:defRPr>
            </a:lvl5pPr>
            <a:lvl6pPr marL="2514600" indent="-228600" eaLnBrk="0" fontAlgn="base" hangingPunct="0">
              <a:spcBef>
                <a:spcPct val="0"/>
              </a:spcBef>
              <a:spcAft>
                <a:spcPct val="0"/>
              </a:spcAft>
              <a:defRPr sz="2400">
                <a:solidFill>
                  <a:srgbClr val="8C0033"/>
                </a:solidFill>
                <a:latin typeface="ScalaSans"/>
              </a:defRPr>
            </a:lvl6pPr>
            <a:lvl7pPr marL="2971800" indent="-228600" eaLnBrk="0" fontAlgn="base" hangingPunct="0">
              <a:spcBef>
                <a:spcPct val="0"/>
              </a:spcBef>
              <a:spcAft>
                <a:spcPct val="0"/>
              </a:spcAft>
              <a:defRPr sz="2400">
                <a:solidFill>
                  <a:srgbClr val="8C0033"/>
                </a:solidFill>
                <a:latin typeface="ScalaSans"/>
              </a:defRPr>
            </a:lvl7pPr>
            <a:lvl8pPr marL="3429000" indent="-228600" eaLnBrk="0" fontAlgn="base" hangingPunct="0">
              <a:spcBef>
                <a:spcPct val="0"/>
              </a:spcBef>
              <a:spcAft>
                <a:spcPct val="0"/>
              </a:spcAft>
              <a:defRPr sz="2400">
                <a:solidFill>
                  <a:srgbClr val="8C0033"/>
                </a:solidFill>
                <a:latin typeface="ScalaSans"/>
              </a:defRPr>
            </a:lvl8pPr>
            <a:lvl9pPr marL="3886200" indent="-228600" eaLnBrk="0" fontAlgn="base" hangingPunct="0">
              <a:spcBef>
                <a:spcPct val="0"/>
              </a:spcBef>
              <a:spcAft>
                <a:spcPct val="0"/>
              </a:spcAft>
              <a:defRPr sz="2400">
                <a:solidFill>
                  <a:srgbClr val="8C0033"/>
                </a:solidFill>
                <a:latin typeface="ScalaSans"/>
              </a:defRPr>
            </a:lvl9pPr>
          </a:lstStyle>
          <a:p>
            <a:pPr>
              <a:defRPr/>
            </a:pPr>
            <a:endParaRPr lang="nl-NL" altLang="nl-BE"/>
          </a:p>
        </p:txBody>
      </p:sp>
      <p:pic>
        <p:nvPicPr>
          <p:cNvPr id="2" name="Picture 1"/>
          <p:cNvPicPr>
            <a:picLocks noChangeAspect="1"/>
          </p:cNvPicPr>
          <p:nvPr userDrawn="1"/>
        </p:nvPicPr>
        <p:blipFill rotWithShape="1">
          <a:blip r:embed="rId5" cstate="screen">
            <a:extLst>
              <a:ext uri="{28A0092B-C50C-407E-A947-70E740481C1C}">
                <a14:useLocalDpi xmlns:a14="http://schemas.microsoft.com/office/drawing/2010/main"/>
              </a:ext>
            </a:extLst>
          </a:blip>
          <a:srcRect t="23687" b="26869"/>
          <a:stretch/>
        </p:blipFill>
        <p:spPr>
          <a:xfrm>
            <a:off x="7984502" y="6247104"/>
            <a:ext cx="1159497" cy="573295"/>
          </a:xfrm>
          <a:prstGeom prst="rect">
            <a:avLst/>
          </a:prstGeom>
        </p:spPr>
      </p:pic>
      <p:pic>
        <p:nvPicPr>
          <p:cNvPr id="3" name="Afbeelding 2"/>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487886" y="6362076"/>
            <a:ext cx="1352608" cy="307718"/>
          </a:xfrm>
          <a:prstGeom prst="rect">
            <a:avLst/>
          </a:prstGeom>
        </p:spPr>
      </p:pic>
    </p:spTree>
    <p:extLst>
      <p:ext uri="{BB962C8B-B14F-4D97-AF65-F5344CB8AC3E}">
        <p14:creationId xmlns:p14="http://schemas.microsoft.com/office/powerpoint/2010/main" val="458152341"/>
      </p:ext>
    </p:extLst>
  </p:cSld>
  <p:clrMap bg1="lt1" tx1="dk1" bg2="lt2" tx2="dk2" accent1="accent1" accent2="accent2" accent3="accent3" accent4="accent4" accent5="accent5" accent6="accent6" hlink="hlink" folHlink="folHlink"/>
  <p:sldLayoutIdLst>
    <p:sldLayoutId id="2147483665" r:id="rId1"/>
    <p:sldLayoutId id="2147483670" r:id="rId2"/>
    <p:sldLayoutId id="2147483671" r:id="rId3"/>
  </p:sldLayoutIdLst>
  <p:hf sldNum="0" hdr="0" ftr="0" dt="0"/>
  <p:txStyles>
    <p:titleStyle>
      <a:lvl1pPr algn="l" rtl="0" eaLnBrk="0" fontAlgn="base" hangingPunct="0">
        <a:lnSpc>
          <a:spcPct val="90000"/>
        </a:lnSpc>
        <a:spcBef>
          <a:spcPct val="0"/>
        </a:spcBef>
        <a:spcAft>
          <a:spcPct val="0"/>
        </a:spcAft>
        <a:defRPr sz="3600">
          <a:solidFill>
            <a:srgbClr val="F5F5F5"/>
          </a:solidFill>
          <a:latin typeface="Calibri" pitchFamily="34" charset="0"/>
          <a:ea typeface="Calibri" pitchFamily="34" charset="0"/>
          <a:cs typeface="Calibri" pitchFamily="34" charset="0"/>
        </a:defRPr>
      </a:lvl1pPr>
      <a:lvl2pPr algn="l" rtl="0" eaLnBrk="0" fontAlgn="base" hangingPunct="0">
        <a:lnSpc>
          <a:spcPct val="90000"/>
        </a:lnSpc>
        <a:spcBef>
          <a:spcPct val="0"/>
        </a:spcBef>
        <a:spcAft>
          <a:spcPct val="0"/>
        </a:spcAft>
        <a:defRPr sz="3600">
          <a:solidFill>
            <a:srgbClr val="F5F5F5"/>
          </a:solidFill>
          <a:latin typeface="Calibri" pitchFamily="34" charset="0"/>
          <a:ea typeface="Calibri" pitchFamily="34" charset="0"/>
          <a:cs typeface="Calibri" pitchFamily="34" charset="0"/>
        </a:defRPr>
      </a:lvl2pPr>
      <a:lvl3pPr algn="l" rtl="0" eaLnBrk="0" fontAlgn="base" hangingPunct="0">
        <a:lnSpc>
          <a:spcPct val="90000"/>
        </a:lnSpc>
        <a:spcBef>
          <a:spcPct val="0"/>
        </a:spcBef>
        <a:spcAft>
          <a:spcPct val="0"/>
        </a:spcAft>
        <a:defRPr sz="3600">
          <a:solidFill>
            <a:srgbClr val="F5F5F5"/>
          </a:solidFill>
          <a:latin typeface="Calibri" pitchFamily="34" charset="0"/>
          <a:ea typeface="Calibri" pitchFamily="34" charset="0"/>
          <a:cs typeface="Calibri" pitchFamily="34" charset="0"/>
        </a:defRPr>
      </a:lvl3pPr>
      <a:lvl4pPr algn="l" rtl="0" eaLnBrk="0" fontAlgn="base" hangingPunct="0">
        <a:lnSpc>
          <a:spcPct val="90000"/>
        </a:lnSpc>
        <a:spcBef>
          <a:spcPct val="0"/>
        </a:spcBef>
        <a:spcAft>
          <a:spcPct val="0"/>
        </a:spcAft>
        <a:defRPr sz="3600">
          <a:solidFill>
            <a:srgbClr val="F5F5F5"/>
          </a:solidFill>
          <a:latin typeface="Calibri" pitchFamily="34" charset="0"/>
          <a:ea typeface="Calibri" pitchFamily="34" charset="0"/>
          <a:cs typeface="Calibri" pitchFamily="34" charset="0"/>
        </a:defRPr>
      </a:lvl4pPr>
      <a:lvl5pPr algn="l" rtl="0" eaLnBrk="0" fontAlgn="base" hangingPunct="0">
        <a:lnSpc>
          <a:spcPct val="90000"/>
        </a:lnSpc>
        <a:spcBef>
          <a:spcPct val="0"/>
        </a:spcBef>
        <a:spcAft>
          <a:spcPct val="0"/>
        </a:spcAft>
        <a:defRPr sz="3600">
          <a:solidFill>
            <a:srgbClr val="F5F5F5"/>
          </a:solidFill>
          <a:latin typeface="Calibri" pitchFamily="34" charset="0"/>
          <a:ea typeface="Calibri" pitchFamily="34" charset="0"/>
          <a:cs typeface="Calibri" pitchFamily="34" charset="0"/>
        </a:defRPr>
      </a:lvl5pPr>
      <a:lvl6pPr marL="457200" algn="ctr" rtl="0" fontAlgn="base">
        <a:lnSpc>
          <a:spcPct val="90000"/>
        </a:lnSpc>
        <a:spcBef>
          <a:spcPct val="0"/>
        </a:spcBef>
        <a:spcAft>
          <a:spcPct val="0"/>
        </a:spcAft>
        <a:defRPr sz="3600">
          <a:solidFill>
            <a:srgbClr val="F5F5F5"/>
          </a:solidFill>
          <a:latin typeface="Arial" charset="0"/>
        </a:defRPr>
      </a:lvl6pPr>
      <a:lvl7pPr marL="914400" algn="ctr" rtl="0" fontAlgn="base">
        <a:lnSpc>
          <a:spcPct val="90000"/>
        </a:lnSpc>
        <a:spcBef>
          <a:spcPct val="0"/>
        </a:spcBef>
        <a:spcAft>
          <a:spcPct val="0"/>
        </a:spcAft>
        <a:defRPr sz="3600">
          <a:solidFill>
            <a:srgbClr val="F5F5F5"/>
          </a:solidFill>
          <a:latin typeface="Arial" charset="0"/>
        </a:defRPr>
      </a:lvl7pPr>
      <a:lvl8pPr marL="1371600" algn="ctr" rtl="0" fontAlgn="base">
        <a:lnSpc>
          <a:spcPct val="90000"/>
        </a:lnSpc>
        <a:spcBef>
          <a:spcPct val="0"/>
        </a:spcBef>
        <a:spcAft>
          <a:spcPct val="0"/>
        </a:spcAft>
        <a:defRPr sz="3600">
          <a:solidFill>
            <a:srgbClr val="F5F5F5"/>
          </a:solidFill>
          <a:latin typeface="Arial" charset="0"/>
        </a:defRPr>
      </a:lvl8pPr>
      <a:lvl9pPr marL="1828800" algn="ctr" rtl="0" fontAlgn="base">
        <a:lnSpc>
          <a:spcPct val="90000"/>
        </a:lnSpc>
        <a:spcBef>
          <a:spcPct val="0"/>
        </a:spcBef>
        <a:spcAft>
          <a:spcPct val="0"/>
        </a:spcAft>
        <a:defRPr sz="3600">
          <a:solidFill>
            <a:srgbClr val="F5F5F5"/>
          </a:solidFill>
          <a:latin typeface="Arial" charset="0"/>
        </a:defRPr>
      </a:lvl9pPr>
    </p:titleStyle>
    <p:bodyStyle>
      <a:lvl1pPr marL="342900" indent="-342900" algn="l" rtl="0" eaLnBrk="0" fontAlgn="base" hangingPunct="0">
        <a:lnSpc>
          <a:spcPct val="90000"/>
        </a:lnSpc>
        <a:spcBef>
          <a:spcPct val="60000"/>
        </a:spcBef>
        <a:spcAft>
          <a:spcPct val="0"/>
        </a:spcAft>
        <a:buClr>
          <a:srgbClr val="C00000"/>
        </a:buClr>
        <a:buSzPct val="70000"/>
        <a:buFont typeface="Wingdings" pitchFamily="2" charset="2"/>
        <a:buChar char="§"/>
        <a:defRPr sz="2400">
          <a:solidFill>
            <a:srgbClr val="000000"/>
          </a:solidFill>
          <a:latin typeface="Calibri" pitchFamily="34" charset="0"/>
          <a:ea typeface="Calibri" pitchFamily="34" charset="0"/>
          <a:cs typeface="Calibri" pitchFamily="34" charset="0"/>
        </a:defRPr>
      </a:lvl1pPr>
      <a:lvl2pPr marL="742950" indent="-285750" algn="l" rtl="0" eaLnBrk="0" fontAlgn="base" hangingPunct="0">
        <a:lnSpc>
          <a:spcPct val="90000"/>
        </a:lnSpc>
        <a:spcBef>
          <a:spcPct val="60000"/>
        </a:spcBef>
        <a:spcAft>
          <a:spcPct val="0"/>
        </a:spcAft>
        <a:buClr>
          <a:srgbClr val="C00000"/>
        </a:buClr>
        <a:buFont typeface="Times" pitchFamily="18" charset="0"/>
        <a:buChar char="•"/>
        <a:defRPr sz="2200">
          <a:solidFill>
            <a:srgbClr val="000000"/>
          </a:solidFill>
          <a:latin typeface="Calibri" pitchFamily="34" charset="0"/>
          <a:ea typeface="Calibri" pitchFamily="34" charset="0"/>
          <a:cs typeface="Calibri" pitchFamily="34" charset="0"/>
        </a:defRPr>
      </a:lvl2pPr>
      <a:lvl3pPr marL="1143000" indent="-228600" algn="l" rtl="0" eaLnBrk="0" fontAlgn="base" hangingPunct="0">
        <a:lnSpc>
          <a:spcPct val="90000"/>
        </a:lnSpc>
        <a:spcBef>
          <a:spcPct val="60000"/>
        </a:spcBef>
        <a:spcAft>
          <a:spcPct val="0"/>
        </a:spcAft>
        <a:buClr>
          <a:srgbClr val="C00000"/>
        </a:buClr>
        <a:buChar char="-"/>
        <a:defRPr sz="2400">
          <a:solidFill>
            <a:srgbClr val="000000"/>
          </a:solidFill>
          <a:latin typeface="Calibri" pitchFamily="34" charset="0"/>
          <a:ea typeface="Calibri" pitchFamily="34" charset="0"/>
          <a:cs typeface="Calibri" pitchFamily="34" charset="0"/>
        </a:defRPr>
      </a:lvl3pPr>
      <a:lvl4pPr marL="1600200" indent="-228600" algn="l" rtl="0" eaLnBrk="0" fontAlgn="base" hangingPunct="0">
        <a:spcBef>
          <a:spcPct val="20000"/>
        </a:spcBef>
        <a:spcAft>
          <a:spcPct val="0"/>
        </a:spcAft>
        <a:buClr>
          <a:srgbClr val="C00000"/>
        </a:buClr>
        <a:buSzPct val="70000"/>
        <a:buFont typeface="Wingdings" pitchFamily="2" charset="2"/>
        <a:buChar char="è"/>
        <a:defRPr sz="2000">
          <a:solidFill>
            <a:srgbClr val="000000"/>
          </a:solidFill>
          <a:latin typeface="Calibri" pitchFamily="34" charset="0"/>
          <a:ea typeface="Calibri" pitchFamily="34" charset="0"/>
          <a:cs typeface="Calibri" pitchFamily="34" charset="0"/>
        </a:defRPr>
      </a:lvl4pPr>
      <a:lvl5pPr marL="2057400" indent="-228600" algn="l" rtl="0" eaLnBrk="0" fontAlgn="base" hangingPunct="0">
        <a:spcBef>
          <a:spcPct val="20000"/>
        </a:spcBef>
        <a:spcAft>
          <a:spcPct val="0"/>
        </a:spcAft>
        <a:buClr>
          <a:srgbClr val="C00000"/>
        </a:buClr>
        <a:buSzPct val="70000"/>
        <a:buFont typeface="Wingdings" pitchFamily="2" charset="2"/>
        <a:buChar char="è"/>
        <a:defRPr sz="2000">
          <a:solidFill>
            <a:srgbClr val="000000"/>
          </a:solidFill>
          <a:latin typeface="Calibri" pitchFamily="34" charset="0"/>
          <a:ea typeface="Calibri" pitchFamily="34" charset="0"/>
          <a:cs typeface="Calibri" pitchFamily="34" charset="0"/>
        </a:defRPr>
      </a:lvl5pPr>
      <a:lvl6pPr marL="2514600" indent="-228600" algn="l" rtl="0" fontAlgn="base">
        <a:spcBef>
          <a:spcPct val="20000"/>
        </a:spcBef>
        <a:spcAft>
          <a:spcPct val="0"/>
        </a:spcAft>
        <a:buClr>
          <a:schemeClr val="tx2"/>
        </a:buClr>
        <a:buSzPct val="70000"/>
        <a:buFont typeface="Wingdings" pitchFamily="2" charset="2"/>
        <a:buChar char="è"/>
        <a:defRPr sz="2000">
          <a:solidFill>
            <a:srgbClr val="8C0033"/>
          </a:solidFill>
          <a:latin typeface="+mn-lt"/>
        </a:defRPr>
      </a:lvl6pPr>
      <a:lvl7pPr marL="2971800" indent="-228600" algn="l" rtl="0" fontAlgn="base">
        <a:spcBef>
          <a:spcPct val="20000"/>
        </a:spcBef>
        <a:spcAft>
          <a:spcPct val="0"/>
        </a:spcAft>
        <a:buClr>
          <a:schemeClr val="tx2"/>
        </a:buClr>
        <a:buSzPct val="70000"/>
        <a:buFont typeface="Wingdings" pitchFamily="2" charset="2"/>
        <a:buChar char="è"/>
        <a:defRPr sz="2000">
          <a:solidFill>
            <a:srgbClr val="8C0033"/>
          </a:solidFill>
          <a:latin typeface="+mn-lt"/>
        </a:defRPr>
      </a:lvl7pPr>
      <a:lvl8pPr marL="3429000" indent="-228600" algn="l" rtl="0" fontAlgn="base">
        <a:spcBef>
          <a:spcPct val="20000"/>
        </a:spcBef>
        <a:spcAft>
          <a:spcPct val="0"/>
        </a:spcAft>
        <a:buClr>
          <a:schemeClr val="tx2"/>
        </a:buClr>
        <a:buSzPct val="70000"/>
        <a:buFont typeface="Wingdings" pitchFamily="2" charset="2"/>
        <a:buChar char="è"/>
        <a:defRPr sz="2000">
          <a:solidFill>
            <a:srgbClr val="8C0033"/>
          </a:solidFill>
          <a:latin typeface="+mn-lt"/>
        </a:defRPr>
      </a:lvl8pPr>
      <a:lvl9pPr marL="3886200" indent="-228600" algn="l" rtl="0" fontAlgn="base">
        <a:spcBef>
          <a:spcPct val="20000"/>
        </a:spcBef>
        <a:spcAft>
          <a:spcPct val="0"/>
        </a:spcAft>
        <a:buClr>
          <a:schemeClr val="tx2"/>
        </a:buClr>
        <a:buSzPct val="70000"/>
        <a:buFont typeface="Wingdings" pitchFamily="2" charset="2"/>
        <a:buChar char="è"/>
        <a:defRPr sz="2000">
          <a:solidFill>
            <a:srgbClr val="8C0033"/>
          </a:solidFill>
          <a:latin typeface="+mn-lt"/>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68313" y="127000"/>
            <a:ext cx="82073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nl-BE"/>
              <a:t>Click to edit Master title style</a:t>
            </a:r>
          </a:p>
        </p:txBody>
      </p:sp>
      <p:sp>
        <p:nvSpPr>
          <p:cNvPr id="4099" name="Rectangle 3"/>
          <p:cNvSpPr>
            <a:spLocks noGrp="1" noChangeArrowheads="1"/>
          </p:cNvSpPr>
          <p:nvPr>
            <p:ph type="body" idx="1"/>
          </p:nvPr>
        </p:nvSpPr>
        <p:spPr bwMode="auto">
          <a:xfrm>
            <a:off x="468313" y="1676400"/>
            <a:ext cx="8207375" cy="448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nl-BE"/>
              <a:t>Click to edit Master text styles</a:t>
            </a:r>
          </a:p>
          <a:p>
            <a:pPr lvl="1"/>
            <a:r>
              <a:rPr lang="en-US" altLang="nl-BE"/>
              <a:t>Second level</a:t>
            </a:r>
          </a:p>
          <a:p>
            <a:pPr lvl="2"/>
            <a:r>
              <a:rPr lang="en-US" altLang="nl-BE"/>
              <a:t>Third level</a:t>
            </a:r>
          </a:p>
          <a:p>
            <a:pPr lvl="3"/>
            <a:r>
              <a:rPr lang="en-US" altLang="nl-BE"/>
              <a:t>Fourth level</a:t>
            </a:r>
          </a:p>
          <a:p>
            <a:pPr lvl="4"/>
            <a:r>
              <a:rPr lang="en-US" altLang="nl-BE"/>
              <a:t>Fifth level</a:t>
            </a:r>
          </a:p>
        </p:txBody>
      </p:sp>
      <p:sp>
        <p:nvSpPr>
          <p:cNvPr id="4100" name="Text Box 10"/>
          <p:cNvSpPr txBox="1">
            <a:spLocks noChangeArrowheads="1"/>
          </p:cNvSpPr>
          <p:nvPr/>
        </p:nvSpPr>
        <p:spPr bwMode="auto">
          <a:xfrm>
            <a:off x="619125" y="13176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8C0033"/>
                </a:solidFill>
                <a:latin typeface="ScalaSans"/>
              </a:defRPr>
            </a:lvl1pPr>
            <a:lvl2pPr marL="742950" indent="-285750" eaLnBrk="0" hangingPunct="0">
              <a:defRPr sz="2400">
                <a:solidFill>
                  <a:srgbClr val="8C0033"/>
                </a:solidFill>
                <a:latin typeface="ScalaSans"/>
              </a:defRPr>
            </a:lvl2pPr>
            <a:lvl3pPr marL="1143000" indent="-228600" eaLnBrk="0" hangingPunct="0">
              <a:defRPr sz="2400">
                <a:solidFill>
                  <a:srgbClr val="8C0033"/>
                </a:solidFill>
                <a:latin typeface="ScalaSans"/>
              </a:defRPr>
            </a:lvl3pPr>
            <a:lvl4pPr marL="1600200" indent="-228600" eaLnBrk="0" hangingPunct="0">
              <a:defRPr sz="2400">
                <a:solidFill>
                  <a:srgbClr val="8C0033"/>
                </a:solidFill>
                <a:latin typeface="ScalaSans"/>
              </a:defRPr>
            </a:lvl4pPr>
            <a:lvl5pPr marL="2057400" indent="-228600" eaLnBrk="0" hangingPunct="0">
              <a:defRPr sz="2400">
                <a:solidFill>
                  <a:srgbClr val="8C0033"/>
                </a:solidFill>
                <a:latin typeface="ScalaSans"/>
              </a:defRPr>
            </a:lvl5pPr>
            <a:lvl6pPr marL="2514600" indent="-228600" eaLnBrk="0" fontAlgn="base" hangingPunct="0">
              <a:spcBef>
                <a:spcPct val="0"/>
              </a:spcBef>
              <a:spcAft>
                <a:spcPct val="0"/>
              </a:spcAft>
              <a:defRPr sz="2400">
                <a:solidFill>
                  <a:srgbClr val="8C0033"/>
                </a:solidFill>
                <a:latin typeface="ScalaSans"/>
              </a:defRPr>
            </a:lvl6pPr>
            <a:lvl7pPr marL="2971800" indent="-228600" eaLnBrk="0" fontAlgn="base" hangingPunct="0">
              <a:spcBef>
                <a:spcPct val="0"/>
              </a:spcBef>
              <a:spcAft>
                <a:spcPct val="0"/>
              </a:spcAft>
              <a:defRPr sz="2400">
                <a:solidFill>
                  <a:srgbClr val="8C0033"/>
                </a:solidFill>
                <a:latin typeface="ScalaSans"/>
              </a:defRPr>
            </a:lvl7pPr>
            <a:lvl8pPr marL="3429000" indent="-228600" eaLnBrk="0" fontAlgn="base" hangingPunct="0">
              <a:spcBef>
                <a:spcPct val="0"/>
              </a:spcBef>
              <a:spcAft>
                <a:spcPct val="0"/>
              </a:spcAft>
              <a:defRPr sz="2400">
                <a:solidFill>
                  <a:srgbClr val="8C0033"/>
                </a:solidFill>
                <a:latin typeface="ScalaSans"/>
              </a:defRPr>
            </a:lvl8pPr>
            <a:lvl9pPr marL="3886200" indent="-228600" eaLnBrk="0" fontAlgn="base" hangingPunct="0">
              <a:spcBef>
                <a:spcPct val="0"/>
              </a:spcBef>
              <a:spcAft>
                <a:spcPct val="0"/>
              </a:spcAft>
              <a:defRPr sz="2400">
                <a:solidFill>
                  <a:srgbClr val="8C0033"/>
                </a:solidFill>
                <a:latin typeface="ScalaSans"/>
              </a:defRPr>
            </a:lvl9pPr>
          </a:lstStyle>
          <a:p>
            <a:pPr>
              <a:defRPr/>
            </a:pPr>
            <a:endParaRPr lang="nl-NL" altLang="nl-BE"/>
          </a:p>
        </p:txBody>
      </p:sp>
    </p:spTree>
    <p:extLst>
      <p:ext uri="{BB962C8B-B14F-4D97-AF65-F5344CB8AC3E}">
        <p14:creationId xmlns:p14="http://schemas.microsoft.com/office/powerpoint/2010/main" val="2083074505"/>
      </p:ext>
    </p:extLst>
  </p:cSld>
  <p:clrMap bg1="lt1" tx1="dk1" bg2="lt2" tx2="dk2" accent1="accent1" accent2="accent2" accent3="accent3" accent4="accent4" accent5="accent5" accent6="accent6" hlink="hlink" folHlink="folHlink"/>
  <p:sldLayoutIdLst>
    <p:sldLayoutId id="2147483667" r:id="rId1"/>
  </p:sldLayoutIdLst>
  <p:hf sldNum="0" hdr="0" ftr="0" dt="0"/>
  <p:txStyles>
    <p:titleStyle>
      <a:lvl1pPr algn="l" rtl="0" eaLnBrk="0" fontAlgn="base" hangingPunct="0">
        <a:lnSpc>
          <a:spcPct val="90000"/>
        </a:lnSpc>
        <a:spcBef>
          <a:spcPct val="0"/>
        </a:spcBef>
        <a:spcAft>
          <a:spcPct val="0"/>
        </a:spcAft>
        <a:defRPr sz="3600">
          <a:solidFill>
            <a:srgbClr val="F5F5F5"/>
          </a:solidFill>
          <a:latin typeface="Calibri" pitchFamily="34" charset="0"/>
          <a:ea typeface="Calibri" pitchFamily="34" charset="0"/>
          <a:cs typeface="Calibri" pitchFamily="34" charset="0"/>
        </a:defRPr>
      </a:lvl1pPr>
      <a:lvl2pPr algn="l" rtl="0" eaLnBrk="0" fontAlgn="base" hangingPunct="0">
        <a:lnSpc>
          <a:spcPct val="90000"/>
        </a:lnSpc>
        <a:spcBef>
          <a:spcPct val="0"/>
        </a:spcBef>
        <a:spcAft>
          <a:spcPct val="0"/>
        </a:spcAft>
        <a:defRPr sz="3600">
          <a:solidFill>
            <a:srgbClr val="F5F5F5"/>
          </a:solidFill>
          <a:latin typeface="Calibri" pitchFamily="34" charset="0"/>
          <a:ea typeface="Calibri" pitchFamily="34" charset="0"/>
          <a:cs typeface="Calibri" pitchFamily="34" charset="0"/>
        </a:defRPr>
      </a:lvl2pPr>
      <a:lvl3pPr algn="l" rtl="0" eaLnBrk="0" fontAlgn="base" hangingPunct="0">
        <a:lnSpc>
          <a:spcPct val="90000"/>
        </a:lnSpc>
        <a:spcBef>
          <a:spcPct val="0"/>
        </a:spcBef>
        <a:spcAft>
          <a:spcPct val="0"/>
        </a:spcAft>
        <a:defRPr sz="3600">
          <a:solidFill>
            <a:srgbClr val="F5F5F5"/>
          </a:solidFill>
          <a:latin typeface="Calibri" pitchFamily="34" charset="0"/>
          <a:ea typeface="Calibri" pitchFamily="34" charset="0"/>
          <a:cs typeface="Calibri" pitchFamily="34" charset="0"/>
        </a:defRPr>
      </a:lvl3pPr>
      <a:lvl4pPr algn="l" rtl="0" eaLnBrk="0" fontAlgn="base" hangingPunct="0">
        <a:lnSpc>
          <a:spcPct val="90000"/>
        </a:lnSpc>
        <a:spcBef>
          <a:spcPct val="0"/>
        </a:spcBef>
        <a:spcAft>
          <a:spcPct val="0"/>
        </a:spcAft>
        <a:defRPr sz="3600">
          <a:solidFill>
            <a:srgbClr val="F5F5F5"/>
          </a:solidFill>
          <a:latin typeface="Calibri" pitchFamily="34" charset="0"/>
          <a:ea typeface="Calibri" pitchFamily="34" charset="0"/>
          <a:cs typeface="Calibri" pitchFamily="34" charset="0"/>
        </a:defRPr>
      </a:lvl4pPr>
      <a:lvl5pPr algn="l" rtl="0" eaLnBrk="0" fontAlgn="base" hangingPunct="0">
        <a:lnSpc>
          <a:spcPct val="90000"/>
        </a:lnSpc>
        <a:spcBef>
          <a:spcPct val="0"/>
        </a:spcBef>
        <a:spcAft>
          <a:spcPct val="0"/>
        </a:spcAft>
        <a:defRPr sz="3600">
          <a:solidFill>
            <a:srgbClr val="F5F5F5"/>
          </a:solidFill>
          <a:latin typeface="Calibri" pitchFamily="34" charset="0"/>
          <a:ea typeface="Calibri" pitchFamily="34" charset="0"/>
          <a:cs typeface="Calibri" pitchFamily="34" charset="0"/>
        </a:defRPr>
      </a:lvl5pPr>
      <a:lvl6pPr marL="457200" algn="ctr" rtl="0" fontAlgn="base">
        <a:lnSpc>
          <a:spcPct val="90000"/>
        </a:lnSpc>
        <a:spcBef>
          <a:spcPct val="0"/>
        </a:spcBef>
        <a:spcAft>
          <a:spcPct val="0"/>
        </a:spcAft>
        <a:defRPr sz="3600">
          <a:solidFill>
            <a:srgbClr val="F5F5F5"/>
          </a:solidFill>
          <a:latin typeface="Arial" charset="0"/>
        </a:defRPr>
      </a:lvl6pPr>
      <a:lvl7pPr marL="914400" algn="ctr" rtl="0" fontAlgn="base">
        <a:lnSpc>
          <a:spcPct val="90000"/>
        </a:lnSpc>
        <a:spcBef>
          <a:spcPct val="0"/>
        </a:spcBef>
        <a:spcAft>
          <a:spcPct val="0"/>
        </a:spcAft>
        <a:defRPr sz="3600">
          <a:solidFill>
            <a:srgbClr val="F5F5F5"/>
          </a:solidFill>
          <a:latin typeface="Arial" charset="0"/>
        </a:defRPr>
      </a:lvl7pPr>
      <a:lvl8pPr marL="1371600" algn="ctr" rtl="0" fontAlgn="base">
        <a:lnSpc>
          <a:spcPct val="90000"/>
        </a:lnSpc>
        <a:spcBef>
          <a:spcPct val="0"/>
        </a:spcBef>
        <a:spcAft>
          <a:spcPct val="0"/>
        </a:spcAft>
        <a:defRPr sz="3600">
          <a:solidFill>
            <a:srgbClr val="F5F5F5"/>
          </a:solidFill>
          <a:latin typeface="Arial" charset="0"/>
        </a:defRPr>
      </a:lvl8pPr>
      <a:lvl9pPr marL="1828800" algn="ctr" rtl="0" fontAlgn="base">
        <a:lnSpc>
          <a:spcPct val="90000"/>
        </a:lnSpc>
        <a:spcBef>
          <a:spcPct val="0"/>
        </a:spcBef>
        <a:spcAft>
          <a:spcPct val="0"/>
        </a:spcAft>
        <a:defRPr sz="3600">
          <a:solidFill>
            <a:srgbClr val="F5F5F5"/>
          </a:solidFill>
          <a:latin typeface="Arial" charset="0"/>
        </a:defRPr>
      </a:lvl9pPr>
    </p:titleStyle>
    <p:bodyStyle>
      <a:lvl1pPr marL="342900" indent="-342900" algn="l" rtl="0" eaLnBrk="0" fontAlgn="base" hangingPunct="0">
        <a:lnSpc>
          <a:spcPct val="90000"/>
        </a:lnSpc>
        <a:spcBef>
          <a:spcPct val="60000"/>
        </a:spcBef>
        <a:spcAft>
          <a:spcPct val="0"/>
        </a:spcAft>
        <a:buClr>
          <a:srgbClr val="C00000"/>
        </a:buClr>
        <a:buSzPct val="70000"/>
        <a:buFont typeface="Wingdings" pitchFamily="2" charset="2"/>
        <a:buChar char="§"/>
        <a:defRPr sz="2400">
          <a:solidFill>
            <a:srgbClr val="000000"/>
          </a:solidFill>
          <a:latin typeface="Calibri" pitchFamily="34" charset="0"/>
          <a:ea typeface="Calibri" pitchFamily="34" charset="0"/>
          <a:cs typeface="Calibri" pitchFamily="34" charset="0"/>
        </a:defRPr>
      </a:lvl1pPr>
      <a:lvl2pPr marL="742950" indent="-285750" algn="l" rtl="0" eaLnBrk="0" fontAlgn="base" hangingPunct="0">
        <a:lnSpc>
          <a:spcPct val="90000"/>
        </a:lnSpc>
        <a:spcBef>
          <a:spcPct val="60000"/>
        </a:spcBef>
        <a:spcAft>
          <a:spcPct val="0"/>
        </a:spcAft>
        <a:buClr>
          <a:srgbClr val="C00000"/>
        </a:buClr>
        <a:buFont typeface="Times" pitchFamily="18" charset="0"/>
        <a:buChar char="•"/>
        <a:defRPr sz="2200">
          <a:solidFill>
            <a:srgbClr val="000000"/>
          </a:solidFill>
          <a:latin typeface="Calibri" pitchFamily="34" charset="0"/>
          <a:ea typeface="Calibri" pitchFamily="34" charset="0"/>
          <a:cs typeface="Calibri" pitchFamily="34" charset="0"/>
        </a:defRPr>
      </a:lvl2pPr>
      <a:lvl3pPr marL="1143000" indent="-228600" algn="l" rtl="0" eaLnBrk="0" fontAlgn="base" hangingPunct="0">
        <a:lnSpc>
          <a:spcPct val="90000"/>
        </a:lnSpc>
        <a:spcBef>
          <a:spcPct val="60000"/>
        </a:spcBef>
        <a:spcAft>
          <a:spcPct val="0"/>
        </a:spcAft>
        <a:buClr>
          <a:srgbClr val="C00000"/>
        </a:buClr>
        <a:buChar char="-"/>
        <a:defRPr sz="2400">
          <a:solidFill>
            <a:srgbClr val="000000"/>
          </a:solidFill>
          <a:latin typeface="Calibri" pitchFamily="34" charset="0"/>
          <a:ea typeface="Calibri" pitchFamily="34" charset="0"/>
          <a:cs typeface="Calibri" pitchFamily="34" charset="0"/>
        </a:defRPr>
      </a:lvl3pPr>
      <a:lvl4pPr marL="1600200" indent="-228600" algn="l" rtl="0" eaLnBrk="0" fontAlgn="base" hangingPunct="0">
        <a:spcBef>
          <a:spcPct val="20000"/>
        </a:spcBef>
        <a:spcAft>
          <a:spcPct val="0"/>
        </a:spcAft>
        <a:buClr>
          <a:srgbClr val="C00000"/>
        </a:buClr>
        <a:buSzPct val="70000"/>
        <a:buFont typeface="Wingdings" pitchFamily="2" charset="2"/>
        <a:buChar char="è"/>
        <a:defRPr sz="2000">
          <a:solidFill>
            <a:srgbClr val="000000"/>
          </a:solidFill>
          <a:latin typeface="Calibri" pitchFamily="34" charset="0"/>
          <a:ea typeface="Calibri" pitchFamily="34" charset="0"/>
          <a:cs typeface="Calibri" pitchFamily="34" charset="0"/>
        </a:defRPr>
      </a:lvl4pPr>
      <a:lvl5pPr marL="2057400" indent="-228600" algn="l" rtl="0" eaLnBrk="0" fontAlgn="base" hangingPunct="0">
        <a:spcBef>
          <a:spcPct val="20000"/>
        </a:spcBef>
        <a:spcAft>
          <a:spcPct val="0"/>
        </a:spcAft>
        <a:buClr>
          <a:srgbClr val="C00000"/>
        </a:buClr>
        <a:buSzPct val="70000"/>
        <a:buFont typeface="Wingdings" pitchFamily="2" charset="2"/>
        <a:buChar char="è"/>
        <a:defRPr sz="2000">
          <a:solidFill>
            <a:srgbClr val="000000"/>
          </a:solidFill>
          <a:latin typeface="Calibri" pitchFamily="34" charset="0"/>
          <a:ea typeface="Calibri" pitchFamily="34" charset="0"/>
          <a:cs typeface="Calibri" pitchFamily="34" charset="0"/>
        </a:defRPr>
      </a:lvl5pPr>
      <a:lvl6pPr marL="2514600" indent="-228600" algn="l" rtl="0" fontAlgn="base">
        <a:spcBef>
          <a:spcPct val="20000"/>
        </a:spcBef>
        <a:spcAft>
          <a:spcPct val="0"/>
        </a:spcAft>
        <a:buClr>
          <a:schemeClr val="tx2"/>
        </a:buClr>
        <a:buSzPct val="70000"/>
        <a:buFont typeface="Wingdings" pitchFamily="2" charset="2"/>
        <a:buChar char="è"/>
        <a:defRPr sz="2000">
          <a:solidFill>
            <a:srgbClr val="8C0033"/>
          </a:solidFill>
          <a:latin typeface="+mn-lt"/>
        </a:defRPr>
      </a:lvl6pPr>
      <a:lvl7pPr marL="2971800" indent="-228600" algn="l" rtl="0" fontAlgn="base">
        <a:spcBef>
          <a:spcPct val="20000"/>
        </a:spcBef>
        <a:spcAft>
          <a:spcPct val="0"/>
        </a:spcAft>
        <a:buClr>
          <a:schemeClr val="tx2"/>
        </a:buClr>
        <a:buSzPct val="70000"/>
        <a:buFont typeface="Wingdings" pitchFamily="2" charset="2"/>
        <a:buChar char="è"/>
        <a:defRPr sz="2000">
          <a:solidFill>
            <a:srgbClr val="8C0033"/>
          </a:solidFill>
          <a:latin typeface="+mn-lt"/>
        </a:defRPr>
      </a:lvl7pPr>
      <a:lvl8pPr marL="3429000" indent="-228600" algn="l" rtl="0" fontAlgn="base">
        <a:spcBef>
          <a:spcPct val="20000"/>
        </a:spcBef>
        <a:spcAft>
          <a:spcPct val="0"/>
        </a:spcAft>
        <a:buClr>
          <a:schemeClr val="tx2"/>
        </a:buClr>
        <a:buSzPct val="70000"/>
        <a:buFont typeface="Wingdings" pitchFamily="2" charset="2"/>
        <a:buChar char="è"/>
        <a:defRPr sz="2000">
          <a:solidFill>
            <a:srgbClr val="8C0033"/>
          </a:solidFill>
          <a:latin typeface="+mn-lt"/>
        </a:defRPr>
      </a:lvl8pPr>
      <a:lvl9pPr marL="3886200" indent="-228600" algn="l" rtl="0" fontAlgn="base">
        <a:spcBef>
          <a:spcPct val="20000"/>
        </a:spcBef>
        <a:spcAft>
          <a:spcPct val="0"/>
        </a:spcAft>
        <a:buClr>
          <a:schemeClr val="tx2"/>
        </a:buClr>
        <a:buSzPct val="70000"/>
        <a:buFont typeface="Wingdings" pitchFamily="2" charset="2"/>
        <a:buChar char="è"/>
        <a:defRPr sz="2000">
          <a:solidFill>
            <a:srgbClr val="8C0033"/>
          </a:solidFill>
          <a:latin typeface="+mn-lt"/>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BE"/>
              <a:t>Cliquez et modifiez le titre</a:t>
            </a:r>
            <a:endParaRPr lang="fr-FR"/>
          </a:p>
        </p:txBody>
      </p:sp>
      <p:sp>
        <p:nvSpPr>
          <p:cNvPr id="1027" name="Espace réservé du texte 2"/>
          <p:cNvSpPr>
            <a:spLocks noGrp="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cs typeface="+mn-cs"/>
              </a:defRPr>
            </a:lvl1pPr>
          </a:lstStyle>
          <a:p>
            <a:pPr>
              <a:defRPr/>
            </a:pPr>
            <a:r>
              <a:rPr lang="nl-BE"/>
              <a:t>28/06/2016</a:t>
            </a:r>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ea typeface="+mn-ea"/>
                <a:cs typeface="+mn-cs"/>
              </a:defRPr>
            </a:lvl1pPr>
          </a:lstStyle>
          <a:p>
            <a:pPr>
              <a:defRPr/>
            </a:pPr>
            <a:r>
              <a:rPr lang="fr-FR"/>
              <a:t>BEUAS GENERAL ASSEMBLY</a:t>
            </a: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ea typeface="+mn-ea"/>
                <a:cs typeface="+mn-cs"/>
              </a:defRPr>
            </a:lvl1pPr>
          </a:lstStyle>
          <a:p>
            <a:pPr>
              <a:defRPr/>
            </a:pPr>
            <a:fld id="{E705ECF9-665C-2946-93F2-96D80FDF7810}" type="slidenum">
              <a:rPr lang="fr-FR"/>
              <a:pPr>
                <a:defRPr/>
              </a:pPr>
              <a:t>‹nr.›</a:t>
            </a:fld>
            <a:endParaRPr lang="fr-FR"/>
          </a:p>
        </p:txBody>
      </p:sp>
    </p:spTree>
    <p:extLst>
      <p:ext uri="{BB962C8B-B14F-4D97-AF65-F5344CB8AC3E}">
        <p14:creationId xmlns:p14="http://schemas.microsoft.com/office/powerpoint/2010/main" val="206227295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hf hdr="0" ftr="0"/>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jpeg"/><Relationship Id="rId1" Type="http://schemas.openxmlformats.org/officeDocument/2006/relationships/slideLayout" Target="../slideLayouts/slideLayout13.xml"/><Relationship Id="rId6" Type="http://schemas.openxmlformats.org/officeDocument/2006/relationships/image" Target="../media/image12.jpg"/><Relationship Id="rId5" Type="http://schemas.openxmlformats.org/officeDocument/2006/relationships/image" Target="../media/image11.jpeg"/><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1.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hyperlink" Target="http://www.beuas.be/" TargetMode="Externa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e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image" Target="../media/image29.jpeg"/><Relationship Id="rId1" Type="http://schemas.openxmlformats.org/officeDocument/2006/relationships/slideLayout" Target="../slideLayouts/slideLayout11.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31.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8800" dirty="0" smtClean="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Welkom</a:t>
            </a:r>
            <a:r>
              <a:rPr lang="en-US" sz="8800" dirty="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
            </a:r>
            <a:br>
              <a:rPr lang="en-US" sz="8800" dirty="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br>
            <a:endParaRPr lang="en-GB" sz="8800" dirty="0"/>
          </a:p>
        </p:txBody>
      </p:sp>
    </p:spTree>
    <p:extLst>
      <p:ext uri="{BB962C8B-B14F-4D97-AF65-F5344CB8AC3E}">
        <p14:creationId xmlns:p14="http://schemas.microsoft.com/office/powerpoint/2010/main" val="582887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ctrTitle"/>
          </p:nvPr>
        </p:nvSpPr>
        <p:spPr/>
        <p:txBody>
          <a:bodyPr/>
          <a:lstStyle/>
          <a:p>
            <a:endParaRPr lang="en-GB"/>
          </a:p>
        </p:txBody>
      </p:sp>
      <p:sp>
        <p:nvSpPr>
          <p:cNvPr id="13" name="Subtitle 12"/>
          <p:cNvSpPr>
            <a:spLocks noGrp="1"/>
          </p:cNvSpPr>
          <p:nvPr>
            <p:ph type="subTitle" idx="1"/>
          </p:nvPr>
        </p:nvSpPr>
        <p:spPr/>
        <p:txBody>
          <a:bodyPr/>
          <a:lstStyle/>
          <a:p>
            <a:endParaRPr lang="en-GB"/>
          </a:p>
        </p:txBody>
      </p:sp>
      <p:sp>
        <p:nvSpPr>
          <p:cNvPr id="2" name="Tekstvak 1"/>
          <p:cNvSpPr txBox="1"/>
          <p:nvPr/>
        </p:nvSpPr>
        <p:spPr>
          <a:xfrm>
            <a:off x="457200" y="420914"/>
            <a:ext cx="2231316" cy="461665"/>
          </a:xfrm>
          <a:prstGeom prst="rect">
            <a:avLst/>
          </a:prstGeom>
          <a:noFill/>
        </p:spPr>
        <p:txBody>
          <a:bodyPr wrap="none" rtlCol="0">
            <a:spAutoFit/>
          </a:bodyPr>
          <a:lstStyle/>
          <a:p>
            <a:pPr fontAlgn="base">
              <a:spcBef>
                <a:spcPct val="0"/>
              </a:spcBef>
              <a:spcAft>
                <a:spcPct val="0"/>
              </a:spcAft>
            </a:pPr>
            <a:r>
              <a:rPr lang="nl-NL" sz="2400" b="1" dirty="0">
                <a:solidFill>
                  <a:prstClr val="black"/>
                </a:solidFill>
                <a:ea typeface="ＭＳ Ｐゴシック" charset="0"/>
                <a:cs typeface="ＭＳ Ｐゴシック" charset="0"/>
              </a:rPr>
              <a:t>Elwin Van Herck</a:t>
            </a:r>
          </a:p>
        </p:txBody>
      </p:sp>
      <p:pic>
        <p:nvPicPr>
          <p:cNvPr id="9" name="Afbeelding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7201" y="2396228"/>
            <a:ext cx="8229600" cy="3488635"/>
          </a:xfrm>
          <a:prstGeom prst="rect">
            <a:avLst/>
          </a:prstGeom>
        </p:spPr>
      </p:pic>
      <p:sp>
        <p:nvSpPr>
          <p:cNvPr id="3" name="Tekstvak 2"/>
          <p:cNvSpPr txBox="1"/>
          <p:nvPr/>
        </p:nvSpPr>
        <p:spPr>
          <a:xfrm>
            <a:off x="624114" y="1088571"/>
            <a:ext cx="5110117" cy="923330"/>
          </a:xfrm>
          <a:prstGeom prst="rect">
            <a:avLst/>
          </a:prstGeom>
          <a:noFill/>
        </p:spPr>
        <p:txBody>
          <a:bodyPr wrap="none" rtlCol="0">
            <a:spAutoFit/>
          </a:bodyPr>
          <a:lstStyle/>
          <a:p>
            <a:pPr marL="285750" indent="-285750" fontAlgn="base">
              <a:spcBef>
                <a:spcPct val="0"/>
              </a:spcBef>
              <a:spcAft>
                <a:spcPct val="0"/>
              </a:spcAft>
              <a:buFontTx/>
              <a:buChar char="-"/>
            </a:pPr>
            <a:r>
              <a:rPr lang="nl-NL" dirty="0" err="1">
                <a:solidFill>
                  <a:prstClr val="black"/>
                </a:solidFill>
                <a:ea typeface="ＭＳ Ｐゴシック" charset="0"/>
                <a:cs typeface="ＭＳ Ｐゴシック" charset="0"/>
              </a:rPr>
              <a:t>Vice-voorzitter</a:t>
            </a:r>
            <a:r>
              <a:rPr lang="nl-NL" dirty="0">
                <a:solidFill>
                  <a:prstClr val="black"/>
                </a:solidFill>
                <a:ea typeface="ＭＳ Ｐゴシック" charset="0"/>
                <a:cs typeface="ＭＳ Ｐゴシック" charset="0"/>
              </a:rPr>
              <a:t> </a:t>
            </a:r>
            <a:r>
              <a:rPr lang="nl-NL" dirty="0" smtClean="0">
                <a:solidFill>
                  <a:prstClr val="black"/>
                </a:solidFill>
                <a:ea typeface="ＭＳ Ｐゴシック" charset="0"/>
                <a:cs typeface="ＭＳ Ｐゴシック" charset="0"/>
              </a:rPr>
              <a:t>Belgische drone federatie </a:t>
            </a:r>
            <a:r>
              <a:rPr lang="nl-NL" dirty="0" err="1" smtClean="0">
                <a:solidFill>
                  <a:prstClr val="black"/>
                </a:solidFill>
                <a:ea typeface="ＭＳ Ｐゴシック" charset="0"/>
                <a:cs typeface="ＭＳ Ｐゴシック" charset="0"/>
              </a:rPr>
              <a:t>BeUAS</a:t>
            </a:r>
            <a:endParaRPr lang="nl-NL" dirty="0">
              <a:solidFill>
                <a:prstClr val="black"/>
              </a:solidFill>
              <a:ea typeface="ＭＳ Ｐゴシック" charset="0"/>
              <a:cs typeface="ＭＳ Ｐゴシック" charset="0"/>
            </a:endParaRPr>
          </a:p>
          <a:p>
            <a:pPr marL="285750" indent="-285750" fontAlgn="base">
              <a:spcBef>
                <a:spcPct val="0"/>
              </a:spcBef>
              <a:spcAft>
                <a:spcPct val="0"/>
              </a:spcAft>
              <a:buFontTx/>
              <a:buChar char="-"/>
            </a:pPr>
            <a:r>
              <a:rPr lang="nl-NL" dirty="0" smtClean="0">
                <a:solidFill>
                  <a:prstClr val="black"/>
                </a:solidFill>
                <a:ea typeface="ＭＳ Ｐゴシック" charset="0"/>
                <a:cs typeface="ＭＳ Ｐゴシック" charset="0"/>
              </a:rPr>
              <a:t>Erkend </a:t>
            </a:r>
            <a:r>
              <a:rPr lang="nl-NL" dirty="0">
                <a:solidFill>
                  <a:prstClr val="black"/>
                </a:solidFill>
                <a:ea typeface="ＭＳ Ｐゴシック" charset="0"/>
                <a:cs typeface="ＭＳ Ｐゴシック" charset="0"/>
              </a:rPr>
              <a:t>RPAS instructeur &amp; examinator</a:t>
            </a:r>
          </a:p>
          <a:p>
            <a:pPr marL="285750" indent="-285750" fontAlgn="base">
              <a:spcBef>
                <a:spcPct val="0"/>
              </a:spcBef>
              <a:spcAft>
                <a:spcPct val="0"/>
              </a:spcAft>
              <a:buFontTx/>
              <a:buChar char="-"/>
            </a:pPr>
            <a:r>
              <a:rPr lang="nl-NL" dirty="0">
                <a:solidFill>
                  <a:prstClr val="black"/>
                </a:solidFill>
                <a:ea typeface="ＭＳ Ｐゴシック" charset="0"/>
                <a:cs typeface="ＭＳ Ｐゴシック" charset="0"/>
              </a:rPr>
              <a:t>Zaakvoerder opleidingscentrum Noordzee drones</a:t>
            </a:r>
          </a:p>
        </p:txBody>
      </p:sp>
    </p:spTree>
    <p:extLst>
      <p:ext uri="{BB962C8B-B14F-4D97-AF65-F5344CB8AC3E}">
        <p14:creationId xmlns:p14="http://schemas.microsoft.com/office/powerpoint/2010/main" val="1811130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Belgian Unmanned Aircraft Systems Association</a:t>
            </a:r>
            <a:br>
              <a:rPr lang="en-US" dirty="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br>
            <a:endParaRPr lang="en-GB" dirty="0"/>
          </a:p>
        </p:txBody>
      </p:sp>
      <p:sp>
        <p:nvSpPr>
          <p:cNvPr id="4" name="Subtitle 3"/>
          <p:cNvSpPr>
            <a:spLocks noGrp="1"/>
          </p:cNvSpPr>
          <p:nvPr>
            <p:ph type="subTitle" idx="1"/>
          </p:nvPr>
        </p:nvSpPr>
        <p:spPr/>
        <p:txBody>
          <a:bodyPr/>
          <a:lstStyle/>
          <a:p>
            <a:endParaRPr lang="en-GB"/>
          </a:p>
        </p:txBody>
      </p:sp>
    </p:spTree>
    <p:extLst>
      <p:ext uri="{BB962C8B-B14F-4D97-AF65-F5344CB8AC3E}">
        <p14:creationId xmlns:p14="http://schemas.microsoft.com/office/powerpoint/2010/main" val="20769352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nl-BE" cap="small" dirty="0"/>
              <a:t>Vernieuwing Raad van Bestuur</a:t>
            </a:r>
          </a:p>
        </p:txBody>
      </p:sp>
      <p:pic>
        <p:nvPicPr>
          <p:cNvPr id="9" name="Image 4" descr="meLOW.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28172" y="2100646"/>
            <a:ext cx="1318245" cy="1980510"/>
          </a:xfrm>
          <a:prstGeom prst="rect">
            <a:avLst/>
          </a:prstGeom>
          <a:ln w="28575">
            <a:solidFill>
              <a:schemeClr val="tx1"/>
            </a:solidFill>
          </a:ln>
        </p:spPr>
      </p:pic>
      <p:pic>
        <p:nvPicPr>
          <p:cNvPr id="11" name="Image 5" descr="elwin-site.gif"/>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74732" y="2124000"/>
            <a:ext cx="1296144" cy="1958188"/>
          </a:xfrm>
          <a:prstGeom prst="rect">
            <a:avLst/>
          </a:prstGeom>
          <a:ln w="28575">
            <a:solidFill>
              <a:schemeClr val="tx1"/>
            </a:solidFill>
          </a:ln>
        </p:spPr>
      </p:pic>
      <p:pic>
        <p:nvPicPr>
          <p:cNvPr id="12" name="Image 8" descr="unnamed.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971076" y="2124000"/>
            <a:ext cx="1665450" cy="1944216"/>
          </a:xfrm>
          <a:prstGeom prst="rect">
            <a:avLst/>
          </a:prstGeom>
          <a:ln w="28575">
            <a:solidFill>
              <a:schemeClr val="tx1"/>
            </a:solidFill>
          </a:ln>
        </p:spPr>
      </p:pic>
      <p:sp>
        <p:nvSpPr>
          <p:cNvPr id="13" name="ZoneTexte 9"/>
          <p:cNvSpPr txBox="1"/>
          <p:nvPr/>
        </p:nvSpPr>
        <p:spPr>
          <a:xfrm>
            <a:off x="434572" y="4212000"/>
            <a:ext cx="1440160" cy="1661993"/>
          </a:xfrm>
          <a:prstGeom prst="rect">
            <a:avLst/>
          </a:prstGeom>
          <a:noFill/>
        </p:spPr>
        <p:txBody>
          <a:bodyPr wrap="square" rtlCol="0">
            <a:spAutoFit/>
          </a:bodyPr>
          <a:lstStyle/>
          <a:p>
            <a:pPr fontAlgn="base">
              <a:spcBef>
                <a:spcPct val="0"/>
              </a:spcBef>
              <a:spcAft>
                <a:spcPct val="0"/>
              </a:spcAft>
            </a:pPr>
            <a:r>
              <a:rPr lang="fr-FR" dirty="0">
                <a:solidFill>
                  <a:prstClr val="black"/>
                </a:solidFill>
                <a:ea typeface="ＭＳ Ｐゴシック" charset="0"/>
                <a:cs typeface="ＭＳ Ｐゴシック" charset="0"/>
              </a:rPr>
              <a:t>Patrick Mascart</a:t>
            </a:r>
          </a:p>
          <a:p>
            <a:pPr fontAlgn="base">
              <a:spcBef>
                <a:spcPct val="0"/>
              </a:spcBef>
              <a:spcAft>
                <a:spcPct val="0"/>
              </a:spcAft>
            </a:pPr>
            <a:r>
              <a:rPr lang="fr-FR" dirty="0" err="1">
                <a:solidFill>
                  <a:prstClr val="black"/>
                </a:solidFill>
                <a:ea typeface="ＭＳ Ｐゴシック" charset="0"/>
                <a:cs typeface="ＭＳ Ｐゴシック" charset="0"/>
              </a:rPr>
              <a:t>Voorzitter</a:t>
            </a:r>
            <a:endParaRPr lang="fr-FR" dirty="0">
              <a:solidFill>
                <a:prstClr val="black"/>
              </a:solidFill>
              <a:ea typeface="ＭＳ Ｐゴシック" charset="0"/>
              <a:cs typeface="ＭＳ Ｐゴシック" charset="0"/>
            </a:endParaRPr>
          </a:p>
          <a:p>
            <a:pPr fontAlgn="base">
              <a:spcBef>
                <a:spcPct val="0"/>
              </a:spcBef>
              <a:spcAft>
                <a:spcPct val="0"/>
              </a:spcAft>
            </a:pPr>
            <a:endParaRPr lang="fr-FR" dirty="0">
              <a:solidFill>
                <a:prstClr val="black"/>
              </a:solidFill>
              <a:ea typeface="ＭＳ Ｐゴシック" charset="0"/>
              <a:cs typeface="ＭＳ Ｐゴシック" charset="0"/>
            </a:endParaRPr>
          </a:p>
          <a:p>
            <a:pPr fontAlgn="base">
              <a:spcBef>
                <a:spcPct val="0"/>
              </a:spcBef>
              <a:spcAft>
                <a:spcPct val="0"/>
              </a:spcAft>
            </a:pPr>
            <a:endParaRPr lang="fr-FR" dirty="0">
              <a:solidFill>
                <a:prstClr val="black"/>
              </a:solidFill>
              <a:ea typeface="ＭＳ Ｐゴシック" charset="0"/>
              <a:cs typeface="ＭＳ Ｐゴシック" charset="0"/>
            </a:endParaRPr>
          </a:p>
          <a:p>
            <a:pPr fontAlgn="base">
              <a:spcBef>
                <a:spcPct val="0"/>
              </a:spcBef>
              <a:spcAft>
                <a:spcPct val="0"/>
              </a:spcAft>
            </a:pPr>
            <a:r>
              <a:rPr lang="fr-FR" sz="1200" dirty="0" err="1" smtClean="0">
                <a:solidFill>
                  <a:prstClr val="black"/>
                </a:solidFill>
                <a:ea typeface="ＭＳ Ｐゴシック" charset="0"/>
                <a:cs typeface="ＭＳ Ｐゴシック" charset="0"/>
              </a:rPr>
              <a:t>patrick@beuas.be</a:t>
            </a:r>
            <a:endParaRPr lang="fr-FR" sz="1200" dirty="0">
              <a:solidFill>
                <a:prstClr val="black"/>
              </a:solidFill>
              <a:ea typeface="ＭＳ Ｐゴシック" charset="0"/>
              <a:cs typeface="ＭＳ Ｐゴシック" charset="0"/>
            </a:endParaRPr>
          </a:p>
        </p:txBody>
      </p:sp>
      <p:sp>
        <p:nvSpPr>
          <p:cNvPr id="14" name="ZoneTexte 10"/>
          <p:cNvSpPr txBox="1"/>
          <p:nvPr/>
        </p:nvSpPr>
        <p:spPr>
          <a:xfrm>
            <a:off x="1802724" y="4212000"/>
            <a:ext cx="1584176" cy="1938992"/>
          </a:xfrm>
          <a:prstGeom prst="rect">
            <a:avLst/>
          </a:prstGeom>
          <a:noFill/>
        </p:spPr>
        <p:txBody>
          <a:bodyPr wrap="square" rtlCol="0">
            <a:spAutoFit/>
          </a:bodyPr>
          <a:lstStyle/>
          <a:p>
            <a:pPr fontAlgn="base">
              <a:spcBef>
                <a:spcPct val="0"/>
              </a:spcBef>
              <a:spcAft>
                <a:spcPct val="0"/>
              </a:spcAft>
            </a:pPr>
            <a:r>
              <a:rPr lang="fr-FR" dirty="0">
                <a:solidFill>
                  <a:prstClr val="black"/>
                </a:solidFill>
                <a:ea typeface="ＭＳ Ｐゴシック" charset="0"/>
                <a:cs typeface="ＭＳ Ｐゴシック" charset="0"/>
              </a:rPr>
              <a:t>Elwin </a:t>
            </a:r>
          </a:p>
          <a:p>
            <a:pPr fontAlgn="base">
              <a:spcBef>
                <a:spcPct val="0"/>
              </a:spcBef>
              <a:spcAft>
                <a:spcPct val="0"/>
              </a:spcAft>
            </a:pPr>
            <a:r>
              <a:rPr lang="fr-FR" dirty="0">
                <a:solidFill>
                  <a:prstClr val="black"/>
                </a:solidFill>
                <a:ea typeface="ＭＳ Ｐゴシック" charset="0"/>
                <a:cs typeface="ＭＳ Ｐゴシック" charset="0"/>
              </a:rPr>
              <a:t>Van Herck</a:t>
            </a:r>
          </a:p>
          <a:p>
            <a:pPr fontAlgn="base">
              <a:spcBef>
                <a:spcPct val="0"/>
              </a:spcBef>
              <a:spcAft>
                <a:spcPct val="0"/>
              </a:spcAft>
            </a:pPr>
            <a:r>
              <a:rPr lang="fr-FR" dirty="0" err="1">
                <a:solidFill>
                  <a:prstClr val="black"/>
                </a:solidFill>
                <a:ea typeface="ＭＳ Ｐゴシック" charset="0"/>
                <a:cs typeface="ＭＳ Ｐゴシック" charset="0"/>
              </a:rPr>
              <a:t>Onder</a:t>
            </a:r>
            <a:r>
              <a:rPr lang="fr-FR" dirty="0">
                <a:solidFill>
                  <a:prstClr val="black"/>
                </a:solidFill>
                <a:ea typeface="ＭＳ Ｐゴシック" charset="0"/>
                <a:cs typeface="ＭＳ Ｐゴシック" charset="0"/>
              </a:rPr>
              <a:t> </a:t>
            </a:r>
            <a:r>
              <a:rPr lang="fr-FR" dirty="0" err="1">
                <a:solidFill>
                  <a:prstClr val="black"/>
                </a:solidFill>
                <a:ea typeface="ＭＳ Ｐゴシック" charset="0"/>
                <a:cs typeface="ＭＳ Ｐゴシック" charset="0"/>
              </a:rPr>
              <a:t>Voorzitter</a:t>
            </a:r>
            <a:r>
              <a:rPr lang="fr-FR" dirty="0">
                <a:solidFill>
                  <a:prstClr val="black"/>
                </a:solidFill>
                <a:ea typeface="ＭＳ Ｐゴシック" charset="0"/>
                <a:cs typeface="ＭＳ Ｐゴシック" charset="0"/>
              </a:rPr>
              <a:t> NL</a:t>
            </a:r>
          </a:p>
          <a:p>
            <a:pPr fontAlgn="base">
              <a:spcBef>
                <a:spcPct val="0"/>
              </a:spcBef>
              <a:spcAft>
                <a:spcPct val="0"/>
              </a:spcAft>
            </a:pPr>
            <a:endParaRPr lang="fr-FR" dirty="0">
              <a:solidFill>
                <a:prstClr val="black"/>
              </a:solidFill>
              <a:ea typeface="ＭＳ Ｐゴシック" charset="0"/>
              <a:cs typeface="ＭＳ Ｐゴシック" charset="0"/>
            </a:endParaRPr>
          </a:p>
          <a:p>
            <a:pPr fontAlgn="base">
              <a:spcBef>
                <a:spcPct val="0"/>
              </a:spcBef>
              <a:spcAft>
                <a:spcPct val="0"/>
              </a:spcAft>
            </a:pPr>
            <a:r>
              <a:rPr lang="fr-FR" sz="1200" dirty="0" err="1" smtClean="0">
                <a:solidFill>
                  <a:prstClr val="black"/>
                </a:solidFill>
                <a:ea typeface="ＭＳ Ｐゴシック" charset="0"/>
                <a:cs typeface="ＭＳ Ｐゴシック" charset="0"/>
              </a:rPr>
              <a:t>elwin@beuas.be</a:t>
            </a:r>
            <a:endParaRPr lang="fr-FR" sz="1200" dirty="0">
              <a:solidFill>
                <a:prstClr val="black"/>
              </a:solidFill>
              <a:ea typeface="ＭＳ Ｐゴシック" charset="0"/>
              <a:cs typeface="ＭＳ Ｐゴシック" charset="0"/>
            </a:endParaRPr>
          </a:p>
          <a:p>
            <a:pPr fontAlgn="base">
              <a:spcBef>
                <a:spcPct val="0"/>
              </a:spcBef>
              <a:spcAft>
                <a:spcPct val="0"/>
              </a:spcAft>
            </a:pPr>
            <a:endParaRPr lang="fr-FR" dirty="0">
              <a:solidFill>
                <a:prstClr val="black"/>
              </a:solidFill>
              <a:ea typeface="ＭＳ Ｐゴシック" charset="0"/>
              <a:cs typeface="ＭＳ Ｐゴシック" charset="0"/>
            </a:endParaRPr>
          </a:p>
        </p:txBody>
      </p:sp>
      <p:sp>
        <p:nvSpPr>
          <p:cNvPr id="15" name="Rectangle 11"/>
          <p:cNvSpPr/>
          <p:nvPr/>
        </p:nvSpPr>
        <p:spPr>
          <a:xfrm>
            <a:off x="3314892" y="4212000"/>
            <a:ext cx="1584176" cy="1661993"/>
          </a:xfrm>
          <a:prstGeom prst="rect">
            <a:avLst/>
          </a:prstGeom>
        </p:spPr>
        <p:txBody>
          <a:bodyPr wrap="square">
            <a:spAutoFit/>
          </a:bodyPr>
          <a:lstStyle/>
          <a:p>
            <a:pPr fontAlgn="base">
              <a:spcBef>
                <a:spcPct val="0"/>
              </a:spcBef>
              <a:spcAft>
                <a:spcPct val="0"/>
              </a:spcAft>
            </a:pPr>
            <a:r>
              <a:rPr lang="fr-FR" dirty="0">
                <a:solidFill>
                  <a:prstClr val="black"/>
                </a:solidFill>
                <a:ea typeface="ＭＳ Ｐゴシック" charset="0"/>
                <a:cs typeface="ＭＳ Ｐゴシック" charset="0"/>
              </a:rPr>
              <a:t>Renaud </a:t>
            </a:r>
            <a:r>
              <a:rPr lang="fr-FR" dirty="0" err="1">
                <a:solidFill>
                  <a:prstClr val="black"/>
                </a:solidFill>
                <a:ea typeface="ＭＳ Ｐゴシック" charset="0"/>
                <a:cs typeface="ＭＳ Ｐゴシック" charset="0"/>
              </a:rPr>
              <a:t>Fraiture</a:t>
            </a:r>
            <a:endParaRPr lang="fr-FR" dirty="0">
              <a:solidFill>
                <a:prstClr val="black"/>
              </a:solidFill>
              <a:ea typeface="ＭＳ Ｐゴシック" charset="0"/>
              <a:cs typeface="ＭＳ Ｐゴシック" charset="0"/>
            </a:endParaRPr>
          </a:p>
          <a:p>
            <a:pPr fontAlgn="base">
              <a:spcBef>
                <a:spcPct val="0"/>
              </a:spcBef>
              <a:spcAft>
                <a:spcPct val="0"/>
              </a:spcAft>
            </a:pPr>
            <a:r>
              <a:rPr lang="fr-FR" dirty="0" err="1">
                <a:solidFill>
                  <a:prstClr val="black"/>
                </a:solidFill>
                <a:ea typeface="ＭＳ Ｐゴシック" charset="0"/>
                <a:cs typeface="ＭＳ Ｐゴシック" charset="0"/>
              </a:rPr>
              <a:t>Onder</a:t>
            </a:r>
            <a:r>
              <a:rPr lang="fr-FR" dirty="0">
                <a:solidFill>
                  <a:prstClr val="black"/>
                </a:solidFill>
                <a:ea typeface="ＭＳ Ｐゴシック" charset="0"/>
                <a:cs typeface="ＭＳ Ｐゴシック" charset="0"/>
              </a:rPr>
              <a:t> </a:t>
            </a:r>
            <a:r>
              <a:rPr lang="fr-FR" dirty="0" err="1">
                <a:solidFill>
                  <a:prstClr val="black"/>
                </a:solidFill>
                <a:ea typeface="ＭＳ Ｐゴシック" charset="0"/>
                <a:cs typeface="ＭＳ Ｐゴシック" charset="0"/>
              </a:rPr>
              <a:t>Voorzitter</a:t>
            </a:r>
            <a:r>
              <a:rPr lang="fr-FR" dirty="0">
                <a:solidFill>
                  <a:prstClr val="black"/>
                </a:solidFill>
                <a:ea typeface="ＭＳ Ｐゴシック" charset="0"/>
                <a:cs typeface="ＭＳ Ｐゴシック" charset="0"/>
              </a:rPr>
              <a:t> FR</a:t>
            </a:r>
          </a:p>
          <a:p>
            <a:pPr fontAlgn="base">
              <a:spcBef>
                <a:spcPct val="0"/>
              </a:spcBef>
              <a:spcAft>
                <a:spcPct val="0"/>
              </a:spcAft>
            </a:pPr>
            <a:endParaRPr lang="fr-FR" dirty="0">
              <a:solidFill>
                <a:prstClr val="black"/>
              </a:solidFill>
              <a:ea typeface="ＭＳ Ｐゴシック" charset="0"/>
              <a:cs typeface="ＭＳ Ｐゴシック" charset="0"/>
            </a:endParaRPr>
          </a:p>
          <a:p>
            <a:pPr fontAlgn="base">
              <a:spcBef>
                <a:spcPct val="0"/>
              </a:spcBef>
              <a:spcAft>
                <a:spcPct val="0"/>
              </a:spcAft>
            </a:pPr>
            <a:r>
              <a:rPr lang="fr-FR" sz="1200" dirty="0" err="1">
                <a:solidFill>
                  <a:prstClr val="black"/>
                </a:solidFill>
                <a:ea typeface="ＭＳ Ｐゴシック" charset="0"/>
                <a:cs typeface="ＭＳ Ｐゴシック" charset="0"/>
              </a:rPr>
              <a:t>renaud@beuas.be</a:t>
            </a:r>
            <a:endParaRPr lang="fr-FR" sz="1200" dirty="0">
              <a:solidFill>
                <a:prstClr val="black"/>
              </a:solidFill>
              <a:ea typeface="ＭＳ Ｐゴシック" charset="0"/>
              <a:cs typeface="ＭＳ Ｐゴシック" charset="0"/>
            </a:endParaRPr>
          </a:p>
        </p:txBody>
      </p:sp>
      <p:sp>
        <p:nvSpPr>
          <p:cNvPr id="16" name="Rectangle 13"/>
          <p:cNvSpPr/>
          <p:nvPr/>
        </p:nvSpPr>
        <p:spPr>
          <a:xfrm>
            <a:off x="4971076" y="4212000"/>
            <a:ext cx="1800200" cy="1661993"/>
          </a:xfrm>
          <a:prstGeom prst="rect">
            <a:avLst/>
          </a:prstGeom>
        </p:spPr>
        <p:txBody>
          <a:bodyPr wrap="square">
            <a:spAutoFit/>
          </a:bodyPr>
          <a:lstStyle/>
          <a:p>
            <a:pPr fontAlgn="base">
              <a:spcBef>
                <a:spcPct val="0"/>
              </a:spcBef>
              <a:spcAft>
                <a:spcPct val="0"/>
              </a:spcAft>
            </a:pPr>
            <a:r>
              <a:rPr lang="fr-FR" dirty="0">
                <a:solidFill>
                  <a:prstClr val="black"/>
                </a:solidFill>
                <a:ea typeface="ＭＳ Ｐゴシック" charset="0"/>
                <a:cs typeface="ＭＳ Ｐゴシック" charset="0"/>
              </a:rPr>
              <a:t>Martin Keller</a:t>
            </a:r>
          </a:p>
          <a:p>
            <a:pPr fontAlgn="base">
              <a:spcBef>
                <a:spcPct val="0"/>
              </a:spcBef>
              <a:spcAft>
                <a:spcPct val="0"/>
              </a:spcAft>
            </a:pPr>
            <a:r>
              <a:rPr lang="fr-FR" dirty="0" err="1">
                <a:solidFill>
                  <a:prstClr val="black"/>
                </a:solidFill>
                <a:ea typeface="ＭＳ Ｐゴシック" charset="0"/>
                <a:cs typeface="ＭＳ Ｐゴシック" charset="0"/>
              </a:rPr>
              <a:t>Penningmeester</a:t>
            </a:r>
            <a:endParaRPr lang="fr-FR" dirty="0">
              <a:solidFill>
                <a:prstClr val="black"/>
              </a:solidFill>
              <a:ea typeface="ＭＳ Ｐゴシック" charset="0"/>
              <a:cs typeface="ＭＳ Ｐゴシック" charset="0"/>
            </a:endParaRPr>
          </a:p>
          <a:p>
            <a:pPr fontAlgn="base">
              <a:spcBef>
                <a:spcPct val="0"/>
              </a:spcBef>
              <a:spcAft>
                <a:spcPct val="0"/>
              </a:spcAft>
            </a:pPr>
            <a:endParaRPr lang="fr-FR" dirty="0">
              <a:solidFill>
                <a:prstClr val="black"/>
              </a:solidFill>
              <a:ea typeface="ＭＳ Ｐゴシック" charset="0"/>
              <a:cs typeface="ＭＳ Ｐゴシック" charset="0"/>
            </a:endParaRPr>
          </a:p>
          <a:p>
            <a:pPr fontAlgn="base">
              <a:spcBef>
                <a:spcPct val="0"/>
              </a:spcBef>
              <a:spcAft>
                <a:spcPct val="0"/>
              </a:spcAft>
            </a:pPr>
            <a:endParaRPr lang="fr-FR" dirty="0">
              <a:solidFill>
                <a:prstClr val="black"/>
              </a:solidFill>
              <a:ea typeface="ＭＳ Ｐゴシック" charset="0"/>
              <a:cs typeface="ＭＳ Ｐゴシック" charset="0"/>
            </a:endParaRPr>
          </a:p>
          <a:p>
            <a:pPr fontAlgn="base">
              <a:spcBef>
                <a:spcPct val="0"/>
              </a:spcBef>
              <a:spcAft>
                <a:spcPct val="0"/>
              </a:spcAft>
            </a:pPr>
            <a:endParaRPr lang="fr-FR" dirty="0">
              <a:solidFill>
                <a:prstClr val="black"/>
              </a:solidFill>
              <a:ea typeface="ＭＳ Ｐゴシック" charset="0"/>
              <a:cs typeface="ＭＳ Ｐゴシック" charset="0"/>
            </a:endParaRPr>
          </a:p>
          <a:p>
            <a:pPr fontAlgn="base">
              <a:spcBef>
                <a:spcPct val="0"/>
              </a:spcBef>
              <a:spcAft>
                <a:spcPct val="0"/>
              </a:spcAft>
            </a:pPr>
            <a:r>
              <a:rPr lang="fr-FR" sz="1200" dirty="0" err="1" smtClean="0">
                <a:solidFill>
                  <a:prstClr val="black"/>
                </a:solidFill>
                <a:ea typeface="ＭＳ Ｐゴシック" charset="0"/>
                <a:cs typeface="ＭＳ Ｐゴシック" charset="0"/>
              </a:rPr>
              <a:t>martin@beuas.be</a:t>
            </a:r>
            <a:endParaRPr lang="fr-FR" sz="1200" dirty="0">
              <a:solidFill>
                <a:prstClr val="black"/>
              </a:solidFill>
              <a:ea typeface="ＭＳ Ｐゴシック" charset="0"/>
              <a:cs typeface="ＭＳ Ｐゴシック" charset="0"/>
            </a:endParaRPr>
          </a:p>
        </p:txBody>
      </p:sp>
      <p:pic>
        <p:nvPicPr>
          <p:cNvPr id="17" name="Image 14" descr="Laurent.jpg"/>
          <p:cNvPicPr>
            <a:picLocks noChangeAspect="1"/>
          </p:cNvPicPr>
          <p:nvPr/>
        </p:nvPicPr>
        <p:blipFill rotWithShape="1">
          <a:blip r:embed="rId5" cstate="screen">
            <a:extLst>
              <a:ext uri="{28A0092B-C50C-407E-A947-70E740481C1C}">
                <a14:useLocalDpi xmlns:a14="http://schemas.microsoft.com/office/drawing/2010/main"/>
              </a:ext>
            </a:extLst>
          </a:blip>
          <a:srcRect t="3407" b="4180"/>
          <a:stretch/>
        </p:blipFill>
        <p:spPr>
          <a:xfrm>
            <a:off x="6843284" y="2124001"/>
            <a:ext cx="1584176" cy="1953072"/>
          </a:xfrm>
          <a:prstGeom prst="rect">
            <a:avLst/>
          </a:prstGeom>
          <a:ln w="28575">
            <a:solidFill>
              <a:schemeClr val="tx1"/>
            </a:solidFill>
          </a:ln>
        </p:spPr>
      </p:pic>
      <p:pic>
        <p:nvPicPr>
          <p:cNvPr id="18" name="Image 15" descr="formateur-drone-renaud-fraiture.jp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314892" y="2124000"/>
            <a:ext cx="1512168" cy="1945302"/>
          </a:xfrm>
          <a:prstGeom prst="rect">
            <a:avLst/>
          </a:prstGeom>
          <a:ln w="28575">
            <a:solidFill>
              <a:schemeClr val="tx1"/>
            </a:solidFill>
          </a:ln>
        </p:spPr>
      </p:pic>
      <p:sp>
        <p:nvSpPr>
          <p:cNvPr id="19" name="ZoneTexte 16"/>
          <p:cNvSpPr txBox="1"/>
          <p:nvPr/>
        </p:nvSpPr>
        <p:spPr>
          <a:xfrm>
            <a:off x="6843284" y="4212000"/>
            <a:ext cx="1584176" cy="1661993"/>
          </a:xfrm>
          <a:prstGeom prst="rect">
            <a:avLst/>
          </a:prstGeom>
          <a:noFill/>
        </p:spPr>
        <p:txBody>
          <a:bodyPr wrap="square" rtlCol="0">
            <a:spAutoFit/>
          </a:bodyPr>
          <a:lstStyle/>
          <a:p>
            <a:pPr fontAlgn="base">
              <a:spcBef>
                <a:spcPct val="0"/>
              </a:spcBef>
              <a:spcAft>
                <a:spcPct val="0"/>
              </a:spcAft>
            </a:pPr>
            <a:r>
              <a:rPr lang="fr-FR" dirty="0">
                <a:solidFill>
                  <a:prstClr val="black"/>
                </a:solidFill>
                <a:ea typeface="ＭＳ Ｐゴシック" charset="0"/>
                <a:cs typeface="ＭＳ Ｐゴシック" charset="0"/>
              </a:rPr>
              <a:t>Laurent Geeraerts</a:t>
            </a:r>
          </a:p>
          <a:p>
            <a:pPr fontAlgn="base">
              <a:spcBef>
                <a:spcPct val="0"/>
              </a:spcBef>
              <a:spcAft>
                <a:spcPct val="0"/>
              </a:spcAft>
            </a:pPr>
            <a:r>
              <a:rPr lang="fr-FR" dirty="0" err="1">
                <a:solidFill>
                  <a:prstClr val="black"/>
                </a:solidFill>
                <a:ea typeface="ＭＳ Ｐゴシック" charset="0"/>
                <a:cs typeface="ＭＳ Ｐゴシック" charset="0"/>
              </a:rPr>
              <a:t>Secretaris</a:t>
            </a:r>
            <a:endParaRPr lang="fr-FR" dirty="0">
              <a:solidFill>
                <a:prstClr val="black"/>
              </a:solidFill>
              <a:ea typeface="ＭＳ Ｐゴシック" charset="0"/>
              <a:cs typeface="ＭＳ Ｐゴシック" charset="0"/>
            </a:endParaRPr>
          </a:p>
          <a:p>
            <a:pPr fontAlgn="base">
              <a:spcBef>
                <a:spcPct val="0"/>
              </a:spcBef>
              <a:spcAft>
                <a:spcPct val="0"/>
              </a:spcAft>
            </a:pPr>
            <a:endParaRPr lang="fr-FR" dirty="0">
              <a:solidFill>
                <a:prstClr val="black"/>
              </a:solidFill>
              <a:ea typeface="ＭＳ Ｐゴシック" charset="0"/>
              <a:cs typeface="ＭＳ Ｐゴシック" charset="0"/>
            </a:endParaRPr>
          </a:p>
          <a:p>
            <a:pPr fontAlgn="base">
              <a:spcBef>
                <a:spcPct val="0"/>
              </a:spcBef>
              <a:spcAft>
                <a:spcPct val="0"/>
              </a:spcAft>
            </a:pPr>
            <a:endParaRPr lang="fr-FR" dirty="0">
              <a:solidFill>
                <a:prstClr val="black"/>
              </a:solidFill>
              <a:ea typeface="ＭＳ Ｐゴシック" charset="0"/>
              <a:cs typeface="ＭＳ Ｐゴシック" charset="0"/>
            </a:endParaRPr>
          </a:p>
          <a:p>
            <a:pPr fontAlgn="base">
              <a:spcBef>
                <a:spcPct val="0"/>
              </a:spcBef>
              <a:spcAft>
                <a:spcPct val="0"/>
              </a:spcAft>
            </a:pPr>
            <a:r>
              <a:rPr lang="fr-FR" sz="1200" dirty="0" err="1" smtClean="0">
                <a:solidFill>
                  <a:prstClr val="black"/>
                </a:solidFill>
                <a:ea typeface="ＭＳ Ｐゴシック" charset="0"/>
                <a:cs typeface="ＭＳ Ｐゴシック" charset="0"/>
              </a:rPr>
              <a:t>laurent@beuas.be</a:t>
            </a:r>
            <a:endParaRPr lang="fr-FR" sz="1200" dirty="0">
              <a:solidFill>
                <a:prstClr val="black"/>
              </a:solidFill>
              <a:ea typeface="ＭＳ Ｐゴシック" charset="0"/>
              <a:cs typeface="ＭＳ Ｐゴシック" charset="0"/>
            </a:endParaRPr>
          </a:p>
        </p:txBody>
      </p:sp>
    </p:spTree>
    <p:extLst>
      <p:ext uri="{BB962C8B-B14F-4D97-AF65-F5344CB8AC3E}">
        <p14:creationId xmlns:p14="http://schemas.microsoft.com/office/powerpoint/2010/main" val="1643925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a:spLocks noGrp="1"/>
          </p:cNvSpPr>
          <p:nvPr>
            <p:ph type="title"/>
          </p:nvPr>
        </p:nvSpPr>
        <p:spPr/>
        <p:txBody>
          <a:bodyPr/>
          <a:lstStyle/>
          <a:p>
            <a:r>
              <a:rPr lang="nl-BE" cap="small" dirty="0"/>
              <a:t>Aantrekken nieuwe Leden</a:t>
            </a:r>
          </a:p>
        </p:txBody>
      </p:sp>
      <p:sp>
        <p:nvSpPr>
          <p:cNvPr id="20" name="Content Placeholder 2"/>
          <p:cNvSpPr>
            <a:spLocks noGrp="1"/>
          </p:cNvSpPr>
          <p:nvPr>
            <p:ph idx="1"/>
          </p:nvPr>
        </p:nvSpPr>
        <p:spPr/>
        <p:txBody>
          <a:bodyPr>
            <a:normAutofit/>
          </a:bodyPr>
          <a:lstStyle/>
          <a:p>
            <a:r>
              <a:rPr lang="nl-BE" dirty="0"/>
              <a:t>2012 </a:t>
            </a:r>
            <a:r>
              <a:rPr lang="nl-BE" dirty="0">
                <a:sym typeface="Wingdings" panose="05000000000000000000" pitchFamily="2" charset="2"/>
              </a:rPr>
              <a:t> 10</a:t>
            </a:r>
          </a:p>
          <a:p>
            <a:r>
              <a:rPr lang="nl-BE" b="1" dirty="0">
                <a:sym typeface="Wingdings" panose="05000000000000000000" pitchFamily="2" charset="2"/>
              </a:rPr>
              <a:t>2015  </a:t>
            </a:r>
            <a:r>
              <a:rPr lang="nl-BE" b="1" dirty="0"/>
              <a:t>189</a:t>
            </a:r>
            <a:endParaRPr lang="nl-BE" b="1" dirty="0">
              <a:solidFill>
                <a:srgbClr val="00B050"/>
              </a:solidFill>
            </a:endParaRPr>
          </a:p>
          <a:p>
            <a:r>
              <a:rPr lang="nl-BE" b="1" dirty="0">
                <a:solidFill>
                  <a:srgbClr val="00B050"/>
                </a:solidFill>
              </a:rPr>
              <a:t>2016 </a:t>
            </a:r>
            <a:r>
              <a:rPr lang="nl-BE" b="1" dirty="0">
                <a:solidFill>
                  <a:srgbClr val="00B050"/>
                </a:solidFill>
                <a:sym typeface="Wingdings" panose="05000000000000000000" pitchFamily="2" charset="2"/>
              </a:rPr>
              <a:t> 300</a:t>
            </a:r>
            <a:endParaRPr lang="nl-BE" dirty="0">
              <a:solidFill>
                <a:srgbClr val="00B050"/>
              </a:solidFill>
            </a:endParaRPr>
          </a:p>
          <a:p>
            <a:pPr lvl="1">
              <a:buFont typeface="Wingdings" panose="05000000000000000000" pitchFamily="2" charset="2"/>
              <a:buChar char="§"/>
            </a:pPr>
            <a:r>
              <a:rPr lang="nl-BE" dirty="0"/>
              <a:t>Productie &amp; Distributie</a:t>
            </a:r>
          </a:p>
          <a:p>
            <a:pPr lvl="1">
              <a:buFont typeface="Wingdings" panose="05000000000000000000" pitchFamily="2" charset="2"/>
              <a:buChar char="§"/>
            </a:pPr>
            <a:r>
              <a:rPr lang="nl-BE" dirty="0"/>
              <a:t>Overheden</a:t>
            </a:r>
          </a:p>
          <a:p>
            <a:pPr lvl="1">
              <a:buFont typeface="Wingdings" panose="05000000000000000000" pitchFamily="2" charset="2"/>
              <a:buChar char="§"/>
            </a:pPr>
            <a:r>
              <a:rPr lang="nl-BE" dirty="0"/>
              <a:t>Service</a:t>
            </a:r>
          </a:p>
          <a:p>
            <a:pPr lvl="1">
              <a:buFont typeface="Wingdings" panose="05000000000000000000" pitchFamily="2" charset="2"/>
              <a:buChar char="§"/>
            </a:pPr>
            <a:r>
              <a:rPr lang="nl-BE" dirty="0"/>
              <a:t>Training</a:t>
            </a:r>
          </a:p>
          <a:p>
            <a:pPr lvl="1">
              <a:buFont typeface="Wingdings" panose="05000000000000000000" pitchFamily="2" charset="2"/>
              <a:buChar char="§"/>
            </a:pPr>
            <a:r>
              <a:rPr lang="nl-BE" dirty="0"/>
              <a:t>Consultancy &amp; Verzekering</a:t>
            </a:r>
          </a:p>
        </p:txBody>
      </p:sp>
      <p:pic>
        <p:nvPicPr>
          <p:cNvPr id="21" name="Afbeelding 20"/>
          <p:cNvPicPr>
            <a:picLocks noChangeAspect="1"/>
          </p:cNvPicPr>
          <p:nvPr/>
        </p:nvPicPr>
        <p:blipFill rotWithShape="1">
          <a:blip r:embed="rId2" cstate="screen">
            <a:extLst>
              <a:ext uri="{28A0092B-C50C-407E-A947-70E740481C1C}">
                <a14:useLocalDpi xmlns:a14="http://schemas.microsoft.com/office/drawing/2010/main"/>
              </a:ext>
            </a:extLst>
          </a:blip>
          <a:srcRect l="28738" t="26900" r="30313" b="16401"/>
          <a:stretch/>
        </p:blipFill>
        <p:spPr>
          <a:xfrm>
            <a:off x="4932040" y="1592796"/>
            <a:ext cx="3698189" cy="2880320"/>
          </a:xfrm>
          <a:prstGeom prst="rect">
            <a:avLst/>
          </a:prstGeom>
        </p:spPr>
      </p:pic>
    </p:spTree>
    <p:extLst>
      <p:ext uri="{BB962C8B-B14F-4D97-AF65-F5344CB8AC3E}">
        <p14:creationId xmlns:p14="http://schemas.microsoft.com/office/powerpoint/2010/main" val="2077768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noFill/>
          <a:ln>
            <a:noFill/>
          </a:ln>
        </p:spPr>
        <p:txBody>
          <a:bodyPr vert="horz" wrap="square" lIns="91440" tIns="45720" rIns="91440" bIns="45720" numCol="1" anchor="ctr" anchorCtr="0" compatLnSpc="1">
            <a:prstTxWarp prst="textNoShape">
              <a:avLst/>
            </a:prstTxWarp>
          </a:bodyPr>
          <a:lstStyle/>
          <a:p>
            <a:r>
              <a:rPr lang="nl-NL" sz="3600" cap="small" dirty="0"/>
              <a:t>OPTIMALISEREN VAN DE RELATIES</a:t>
            </a:r>
            <a:endParaRPr lang="en-GB" sz="3600" cap="small" dirty="0"/>
          </a:p>
        </p:txBody>
      </p:sp>
      <p:pic>
        <p:nvPicPr>
          <p:cNvPr id="3" name="Afbeelding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590800" y="1628302"/>
            <a:ext cx="2121099" cy="617273"/>
          </a:xfrm>
          <a:prstGeom prst="rect">
            <a:avLst/>
          </a:prstGeom>
        </p:spPr>
      </p:pic>
      <p:pic>
        <p:nvPicPr>
          <p:cNvPr id="5" name="Afbeelding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408613" y="3881531"/>
            <a:ext cx="1998662" cy="1484300"/>
          </a:xfrm>
          <a:prstGeom prst="rect">
            <a:avLst/>
          </a:prstGeom>
        </p:spPr>
      </p:pic>
      <p:sp>
        <p:nvSpPr>
          <p:cNvPr id="7" name="Tekstvak 6"/>
          <p:cNvSpPr txBox="1"/>
          <p:nvPr/>
        </p:nvSpPr>
        <p:spPr>
          <a:xfrm>
            <a:off x="5867178" y="3419866"/>
            <a:ext cx="862800" cy="461665"/>
          </a:xfrm>
          <a:prstGeom prst="rect">
            <a:avLst/>
          </a:prstGeom>
          <a:noFill/>
        </p:spPr>
        <p:txBody>
          <a:bodyPr wrap="none" rtlCol="0">
            <a:spAutoFit/>
          </a:bodyPr>
          <a:lstStyle/>
          <a:p>
            <a:pPr fontAlgn="base">
              <a:spcBef>
                <a:spcPct val="0"/>
              </a:spcBef>
              <a:spcAft>
                <a:spcPct val="0"/>
              </a:spcAft>
            </a:pPr>
            <a:r>
              <a:rPr lang="nl-NL" sz="2400" b="1">
                <a:solidFill>
                  <a:prstClr val="black"/>
                </a:solidFill>
                <a:ea typeface="ＭＳ Ｐゴシック" charset="0"/>
                <a:cs typeface="ＭＳ Ｐゴシック" charset="0"/>
              </a:rPr>
              <a:t>DGLV</a:t>
            </a:r>
          </a:p>
        </p:txBody>
      </p:sp>
      <p:sp>
        <p:nvSpPr>
          <p:cNvPr id="8" name="Tekstvak 7"/>
          <p:cNvSpPr txBox="1"/>
          <p:nvPr/>
        </p:nvSpPr>
        <p:spPr>
          <a:xfrm>
            <a:off x="957656" y="3894699"/>
            <a:ext cx="1438663" cy="1200329"/>
          </a:xfrm>
          <a:prstGeom prst="rect">
            <a:avLst/>
          </a:prstGeom>
          <a:noFill/>
        </p:spPr>
        <p:txBody>
          <a:bodyPr wrap="none" rtlCol="0">
            <a:spAutoFit/>
          </a:bodyPr>
          <a:lstStyle/>
          <a:p>
            <a:pPr algn="ctr" fontAlgn="base">
              <a:spcBef>
                <a:spcPct val="0"/>
              </a:spcBef>
              <a:spcAft>
                <a:spcPct val="0"/>
              </a:spcAft>
            </a:pPr>
            <a:r>
              <a:rPr lang="nl-NL" sz="2400" b="1" dirty="0">
                <a:solidFill>
                  <a:prstClr val="black"/>
                </a:solidFill>
                <a:ea typeface="ＭＳ Ｐゴシック" charset="0"/>
                <a:cs typeface="ＭＳ Ｐゴシック" charset="0"/>
              </a:rPr>
              <a:t>KABINET</a:t>
            </a:r>
            <a:br>
              <a:rPr lang="nl-NL" sz="2400" b="1" dirty="0">
                <a:solidFill>
                  <a:prstClr val="black"/>
                </a:solidFill>
                <a:ea typeface="ＭＳ Ｐゴシック" charset="0"/>
                <a:cs typeface="ＭＳ Ｐゴシック" charset="0"/>
              </a:rPr>
            </a:br>
            <a:r>
              <a:rPr lang="nl-NL" sz="2400" b="1" dirty="0">
                <a:solidFill>
                  <a:prstClr val="black"/>
                </a:solidFill>
                <a:ea typeface="ＭＳ Ｐゴシック" charset="0"/>
                <a:cs typeface="ＭＳ Ｐゴシック" charset="0"/>
              </a:rPr>
              <a:t>MINISTER</a:t>
            </a:r>
            <a:br>
              <a:rPr lang="nl-NL" sz="2400" b="1" dirty="0">
                <a:solidFill>
                  <a:prstClr val="black"/>
                </a:solidFill>
                <a:ea typeface="ＭＳ Ｐゴシック" charset="0"/>
                <a:cs typeface="ＭＳ Ｐゴシック" charset="0"/>
              </a:rPr>
            </a:br>
            <a:r>
              <a:rPr lang="nl-NL" sz="2400" b="1" dirty="0" smtClean="0">
                <a:solidFill>
                  <a:prstClr val="black"/>
                </a:solidFill>
                <a:ea typeface="ＭＳ Ｐゴシック" charset="0"/>
                <a:cs typeface="ＭＳ Ｐゴシック" charset="0"/>
              </a:rPr>
              <a:t>BELLOT</a:t>
            </a:r>
            <a:endParaRPr lang="nl-NL" sz="2400" b="1" dirty="0">
              <a:solidFill>
                <a:prstClr val="black"/>
              </a:solidFill>
              <a:ea typeface="ＭＳ Ｐゴシック" charset="0"/>
              <a:cs typeface="ＭＳ Ｐゴシック" charset="0"/>
            </a:endParaRPr>
          </a:p>
        </p:txBody>
      </p:sp>
      <p:cxnSp>
        <p:nvCxnSpPr>
          <p:cNvPr id="11" name="Rechte verbindingslijn met pijl 10"/>
          <p:cNvCxnSpPr/>
          <p:nvPr/>
        </p:nvCxnSpPr>
        <p:spPr>
          <a:xfrm flipH="1">
            <a:off x="1814286" y="2410660"/>
            <a:ext cx="1015982" cy="1362996"/>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3" name="Rechte verbindingslijn met pijl 12"/>
          <p:cNvCxnSpPr/>
          <p:nvPr/>
        </p:nvCxnSpPr>
        <p:spPr>
          <a:xfrm>
            <a:off x="4978400" y="2373675"/>
            <a:ext cx="888778" cy="974186"/>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5" name="Rechte verbindingslijn met pijl 14"/>
          <p:cNvCxnSpPr/>
          <p:nvPr/>
        </p:nvCxnSpPr>
        <p:spPr>
          <a:xfrm flipH="1">
            <a:off x="2830268" y="4494863"/>
            <a:ext cx="2264209" cy="1908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190913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406718"/>
            <a:ext cx="8229600" cy="1143000"/>
          </a:xfrm>
        </p:spPr>
        <p:txBody>
          <a:bodyPr/>
          <a:lstStyle/>
          <a:p>
            <a:r>
              <a:rPr lang="nl-NL" sz="3200" dirty="0"/>
              <a:t>NA 4 JAAR WACHTEN… </a:t>
            </a:r>
            <a:br>
              <a:rPr lang="nl-NL" sz="3200" dirty="0"/>
            </a:br>
            <a:r>
              <a:rPr lang="nl-NL" sz="3200" dirty="0"/>
              <a:t>EINDELIJK KB RPAS 15/04/16</a:t>
            </a:r>
            <a:r>
              <a:rPr lang="nl-NL" sz="3200" b="1" dirty="0">
                <a:solidFill>
                  <a:prstClr val="black"/>
                </a:solidFill>
              </a:rPr>
              <a:t/>
            </a:r>
            <a:br>
              <a:rPr lang="nl-NL" sz="3200" b="1" dirty="0">
                <a:solidFill>
                  <a:prstClr val="black"/>
                </a:solidFill>
              </a:rPr>
            </a:br>
            <a:endParaRPr lang="en-GB" sz="3200" dirty="0"/>
          </a:p>
        </p:txBody>
      </p:sp>
      <p:sp>
        <p:nvSpPr>
          <p:cNvPr id="8" name="Content Placeholder 7"/>
          <p:cNvSpPr>
            <a:spLocks noGrp="1"/>
          </p:cNvSpPr>
          <p:nvPr>
            <p:ph sz="half" idx="1"/>
          </p:nvPr>
        </p:nvSpPr>
        <p:spPr/>
        <p:txBody>
          <a:bodyPr/>
          <a:lstStyle/>
          <a:p>
            <a:r>
              <a:rPr lang="nl-NL" dirty="0"/>
              <a:t>Feedback</a:t>
            </a:r>
          </a:p>
          <a:p>
            <a:r>
              <a:rPr lang="nl-NL" dirty="0"/>
              <a:t>Implementatie</a:t>
            </a:r>
          </a:p>
          <a:p>
            <a:r>
              <a:rPr lang="nl-NL" dirty="0"/>
              <a:t>Info</a:t>
            </a:r>
          </a:p>
          <a:p>
            <a:r>
              <a:rPr lang="nl-NL" dirty="0" smtClean="0"/>
              <a:t>Expertise</a:t>
            </a:r>
          </a:p>
          <a:p>
            <a:r>
              <a:rPr lang="nl-NL" dirty="0" smtClean="0"/>
              <a:t>Evaluatie</a:t>
            </a:r>
          </a:p>
          <a:p>
            <a:r>
              <a:rPr lang="nl-NL" dirty="0" smtClean="0"/>
              <a:t>Bijstand </a:t>
            </a:r>
            <a:r>
              <a:rPr lang="nl-NL" dirty="0"/>
              <a:t>leden van administratie en algemene vragen KB</a:t>
            </a:r>
          </a:p>
          <a:p>
            <a:endParaRPr lang="en-GB" dirty="0"/>
          </a:p>
        </p:txBody>
      </p:sp>
      <p:sp>
        <p:nvSpPr>
          <p:cNvPr id="11" name="Content Placeholder 10"/>
          <p:cNvSpPr>
            <a:spLocks noGrp="1"/>
          </p:cNvSpPr>
          <p:nvPr>
            <p:ph sz="half" idx="2"/>
          </p:nvPr>
        </p:nvSpPr>
        <p:spPr/>
        <p:txBody>
          <a:bodyPr/>
          <a:lstStyle/>
          <a:p>
            <a:endParaRPr lang="en-GB"/>
          </a:p>
        </p:txBody>
      </p:sp>
      <p:pic>
        <p:nvPicPr>
          <p:cNvPr id="5" name="Afbeelding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69840" y="1417638"/>
            <a:ext cx="3195320" cy="4522529"/>
          </a:xfrm>
          <a:prstGeom prst="rect">
            <a:avLst/>
          </a:prstGeom>
        </p:spPr>
      </p:pic>
    </p:spTree>
    <p:extLst>
      <p:ext uri="{BB962C8B-B14F-4D97-AF65-F5344CB8AC3E}">
        <p14:creationId xmlns:p14="http://schemas.microsoft.com/office/powerpoint/2010/main" val="1098259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Folder </a:t>
            </a:r>
            <a:r>
              <a:rPr lang="en-GB" dirty="0" err="1"/>
              <a:t>BeUAS</a:t>
            </a:r>
            <a:r>
              <a:rPr lang="en-GB" dirty="0"/>
              <a:t>-DGLV</a:t>
            </a:r>
          </a:p>
        </p:txBody>
      </p:sp>
      <p:sp>
        <p:nvSpPr>
          <p:cNvPr id="5" name="Date Placeholder 4"/>
          <p:cNvSpPr>
            <a:spLocks noGrp="1"/>
          </p:cNvSpPr>
          <p:nvPr>
            <p:ph type="dt" sz="half" idx="10"/>
          </p:nvPr>
        </p:nvSpPr>
        <p:spPr/>
        <p:txBody>
          <a:bodyPr/>
          <a:lstStyle/>
          <a:p>
            <a:pPr>
              <a:defRPr/>
            </a:pPr>
            <a:r>
              <a:rPr lang="nl-BE"/>
              <a:t>28/06/2016</a:t>
            </a:r>
            <a:endParaRPr lang="fr-FR"/>
          </a:p>
        </p:txBody>
      </p:sp>
      <p:sp>
        <p:nvSpPr>
          <p:cNvPr id="6" name="Slide Number Placeholder 5"/>
          <p:cNvSpPr>
            <a:spLocks noGrp="1"/>
          </p:cNvSpPr>
          <p:nvPr>
            <p:ph type="sldNum" sz="quarter" idx="12"/>
          </p:nvPr>
        </p:nvSpPr>
        <p:spPr/>
        <p:txBody>
          <a:bodyPr/>
          <a:lstStyle/>
          <a:p>
            <a:pPr>
              <a:defRPr/>
            </a:pPr>
            <a:fld id="{04B21A1E-81E4-0D43-8644-B1239B896DE9}" type="slidenum">
              <a:rPr lang="fr-FR" smtClean="0"/>
              <a:pPr>
                <a:defRPr/>
              </a:pPr>
              <a:t>8</a:t>
            </a:fld>
            <a:endParaRPr lang="fr-FR"/>
          </a:p>
        </p:txBody>
      </p:sp>
      <p:pic>
        <p:nvPicPr>
          <p:cNvPr id="11" name="Content Placeholder 10"/>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370976" y="1416050"/>
            <a:ext cx="6402047" cy="4525963"/>
          </a:xfrm>
        </p:spPr>
      </p:pic>
    </p:spTree>
    <p:extLst>
      <p:ext uri="{BB962C8B-B14F-4D97-AF65-F5344CB8AC3E}">
        <p14:creationId xmlns:p14="http://schemas.microsoft.com/office/powerpoint/2010/main" val="349496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Wat </a:t>
            </a:r>
            <a:r>
              <a:rPr lang="en-US" dirty="0" err="1" smtClean="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zegt</a:t>
            </a:r>
            <a:r>
              <a:rPr lang="en-US" dirty="0" smtClean="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 die </a:t>
            </a:r>
            <a:r>
              <a:rPr lang="en-US" dirty="0" err="1" smtClean="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wetgeving</a:t>
            </a:r>
            <a:r>
              <a:rPr lang="en-US" dirty="0" smtClean="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 in </a:t>
            </a:r>
            <a:r>
              <a:rPr lang="en-US" dirty="0" err="1" smtClean="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België</a:t>
            </a:r>
            <a:r>
              <a:rPr lang="en-US" dirty="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
            </a:r>
            <a:br>
              <a:rPr lang="en-US" dirty="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br>
            <a:endParaRPr lang="en-GB" dirty="0"/>
          </a:p>
        </p:txBody>
      </p:sp>
      <p:sp>
        <p:nvSpPr>
          <p:cNvPr id="4" name="Subtitle 3"/>
          <p:cNvSpPr>
            <a:spLocks noGrp="1"/>
          </p:cNvSpPr>
          <p:nvPr>
            <p:ph type="subTitle" idx="1"/>
          </p:nvPr>
        </p:nvSpPr>
        <p:spPr/>
        <p:txBody>
          <a:bodyPr/>
          <a:lstStyle/>
          <a:p>
            <a:endParaRPr lang="en-GB"/>
          </a:p>
        </p:txBody>
      </p:sp>
    </p:spTree>
    <p:extLst>
      <p:ext uri="{BB962C8B-B14F-4D97-AF65-F5344CB8AC3E}">
        <p14:creationId xmlns:p14="http://schemas.microsoft.com/office/powerpoint/2010/main" val="988216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ltLang="nl-BE" sz="2800" dirty="0"/>
              <a:t>Koninklijk Besluit met betrekking tot het gebruik van op </a:t>
            </a:r>
            <a:r>
              <a:rPr lang="nl-BE" altLang="nl-BE" sz="2800" dirty="0" err="1"/>
              <a:t>afstandsbestuurde</a:t>
            </a:r>
            <a:r>
              <a:rPr lang="nl-BE" altLang="nl-BE" sz="2800" dirty="0"/>
              <a:t> luchtvaartuigen in het Belgisch Luchtruim (KB RPAS)</a:t>
            </a:r>
            <a:endParaRPr lang="fr-BE" sz="3200" dirty="0"/>
          </a:p>
        </p:txBody>
      </p:sp>
      <p:sp>
        <p:nvSpPr>
          <p:cNvPr id="4" name="Content Placeholder 3"/>
          <p:cNvSpPr>
            <a:spLocks noGrp="1"/>
          </p:cNvSpPr>
          <p:nvPr>
            <p:ph idx="1"/>
          </p:nvPr>
        </p:nvSpPr>
        <p:spPr/>
        <p:txBody>
          <a:bodyPr/>
          <a:lstStyle/>
          <a:p>
            <a:endParaRPr lang="en-GB"/>
          </a:p>
        </p:txBody>
      </p:sp>
      <p:pic>
        <p:nvPicPr>
          <p:cNvPr id="13" name="Afbeelding 5" descr="https://scontent-amt2-1.xx.fbcdn.net/hphotos-xlp1/v/t1.0-9/9160_464653423745823_2916038655884379826_n.jpg?oh=efa62f492fe04f967f9f118d2d758364&amp;oe=57968B62"/>
          <p:cNvPicPr>
            <a:picLocks noChangeAspect="1"/>
          </p:cNvPicPr>
          <p:nvPr/>
        </p:nvPicPr>
        <p:blipFill rotWithShape="1">
          <a:blip r:embed="rId2" cstate="email">
            <a:extLst>
              <a:ext uri="{28A0092B-C50C-407E-A947-70E740481C1C}">
                <a14:useLocalDpi xmlns:a14="http://schemas.microsoft.com/office/drawing/2010/main"/>
              </a:ext>
            </a:extLst>
          </a:blip>
          <a:srcRect l="-2585"/>
          <a:stretch/>
        </p:blipFill>
        <p:spPr bwMode="auto">
          <a:xfrm>
            <a:off x="210949" y="1978504"/>
            <a:ext cx="1751033" cy="1419756"/>
          </a:xfrm>
          <a:prstGeom prst="rect">
            <a:avLst/>
          </a:prstGeom>
          <a:noFill/>
          <a:ln>
            <a:noFill/>
          </a:ln>
          <a:extLst>
            <a:ext uri="{53640926-AAD7-44D8-BBD7-CCE9431645EC}">
              <a14:shadowObscured xmlns:a14="http://schemas.microsoft.com/office/drawing/2010/main"/>
            </a:ext>
          </a:extLst>
        </p:spPr>
      </p:pic>
      <p:pic>
        <p:nvPicPr>
          <p:cNvPr id="14" name="Afbeelding 9" descr="https://scontent-amt2-1.xx.fbcdn.net/hphotos-xlp1/v/t1.0-9/9160_464653423745823_2916038655884379826_n.jpg?oh=efa62f492fe04f967f9f118d2d758364&amp;oe=57968B62"/>
          <p:cNvPicPr>
            <a:picLocks noChangeAspect="1"/>
          </p:cNvPicPr>
          <p:nvPr/>
        </p:nvPicPr>
        <p:blipFill rotWithShape="1">
          <a:blip r:embed="rId3" cstate="email">
            <a:extLst>
              <a:ext uri="{28A0092B-C50C-407E-A947-70E740481C1C}">
                <a14:useLocalDpi xmlns:a14="http://schemas.microsoft.com/office/drawing/2010/main"/>
              </a:ext>
            </a:extLst>
          </a:blip>
          <a:srcRect t="-212"/>
          <a:stretch/>
        </p:blipFill>
        <p:spPr bwMode="auto">
          <a:xfrm>
            <a:off x="3205836" y="1977126"/>
            <a:ext cx="1856746" cy="1419756"/>
          </a:xfrm>
          <a:prstGeom prst="rect">
            <a:avLst/>
          </a:prstGeom>
          <a:noFill/>
          <a:ln>
            <a:noFill/>
          </a:ln>
          <a:extLst>
            <a:ext uri="{53640926-AAD7-44D8-BBD7-CCE9431645EC}">
              <a14:shadowObscured xmlns:a14="http://schemas.microsoft.com/office/drawing/2010/main"/>
            </a:ext>
          </a:extLst>
        </p:spPr>
      </p:pic>
      <p:pic>
        <p:nvPicPr>
          <p:cNvPr id="15" name="Afbeelding 10" descr="https://scontent-amt2-1.xx.fbcdn.net/hphotos-xlp1/v/t1.0-9/9160_464653423745823_2916038655884379826_n.jpg?oh=efa62f492fe04f967f9f118d2d758364&amp;oe=57968B6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bwMode="auto">
          <a:xfrm>
            <a:off x="5753230" y="1977126"/>
            <a:ext cx="1820644" cy="1419756"/>
          </a:xfrm>
          <a:prstGeom prst="rect">
            <a:avLst/>
          </a:prstGeom>
          <a:noFill/>
          <a:ln>
            <a:noFill/>
          </a:ln>
          <a:extLst>
            <a:ext uri="{53640926-AAD7-44D8-BBD7-CCE9431645EC}">
              <a14:shadowObscured xmlns:a14="http://schemas.microsoft.com/office/drawing/2010/main"/>
            </a:ext>
          </a:extLst>
        </p:spPr>
      </p:pic>
      <p:sp>
        <p:nvSpPr>
          <p:cNvPr id="16" name="Tekstvak 2"/>
          <p:cNvSpPr txBox="1"/>
          <p:nvPr/>
        </p:nvSpPr>
        <p:spPr>
          <a:xfrm>
            <a:off x="5378858" y="3600078"/>
            <a:ext cx="2915816" cy="369332"/>
          </a:xfrm>
          <a:prstGeom prst="rect">
            <a:avLst/>
          </a:prstGeom>
          <a:noFill/>
        </p:spPr>
        <p:txBody>
          <a:bodyPr wrap="square" rtlCol="0">
            <a:spAutoFit/>
          </a:bodyPr>
          <a:lstStyle/>
          <a:p>
            <a:r>
              <a:rPr lang="nl-BE" b="1" dirty="0"/>
              <a:t>Klasse 1B		Klasse 1a</a:t>
            </a:r>
          </a:p>
        </p:txBody>
      </p:sp>
      <p:sp>
        <p:nvSpPr>
          <p:cNvPr id="17" name="Tekstvak 3"/>
          <p:cNvSpPr txBox="1"/>
          <p:nvPr/>
        </p:nvSpPr>
        <p:spPr>
          <a:xfrm>
            <a:off x="230948" y="3600078"/>
            <a:ext cx="1750287" cy="1477328"/>
          </a:xfrm>
          <a:prstGeom prst="rect">
            <a:avLst/>
          </a:prstGeom>
          <a:noFill/>
        </p:spPr>
        <p:txBody>
          <a:bodyPr wrap="none" rtlCol="0">
            <a:spAutoFit/>
          </a:bodyPr>
          <a:lstStyle/>
          <a:p>
            <a:r>
              <a:rPr lang="nl-BE" dirty="0"/>
              <a:t>Zeer laag risico</a:t>
            </a:r>
          </a:p>
          <a:p>
            <a:endParaRPr lang="nl-BE" b="1" dirty="0"/>
          </a:p>
          <a:p>
            <a:r>
              <a:rPr lang="nl-BE" b="1" dirty="0"/>
              <a:t>Max 1kg </a:t>
            </a:r>
          </a:p>
          <a:p>
            <a:r>
              <a:rPr lang="nl-BE" b="1" dirty="0"/>
              <a:t>(take off </a:t>
            </a:r>
            <a:r>
              <a:rPr lang="nl-BE" b="1" dirty="0" err="1"/>
              <a:t>mass</a:t>
            </a:r>
            <a:r>
              <a:rPr lang="nl-BE" b="1" dirty="0"/>
              <a:t> = </a:t>
            </a:r>
          </a:p>
          <a:p>
            <a:r>
              <a:rPr lang="nl-BE" b="1" dirty="0" err="1"/>
              <a:t>toestel+lading</a:t>
            </a:r>
            <a:r>
              <a:rPr lang="nl-BE" b="1" dirty="0"/>
              <a:t>)</a:t>
            </a:r>
          </a:p>
        </p:txBody>
      </p:sp>
      <p:sp>
        <p:nvSpPr>
          <p:cNvPr id="18" name="Tekstvak 4"/>
          <p:cNvSpPr txBox="1"/>
          <p:nvPr/>
        </p:nvSpPr>
        <p:spPr>
          <a:xfrm>
            <a:off x="3413028" y="3600078"/>
            <a:ext cx="1158972" cy="923330"/>
          </a:xfrm>
          <a:prstGeom prst="rect">
            <a:avLst/>
          </a:prstGeom>
          <a:noFill/>
        </p:spPr>
        <p:txBody>
          <a:bodyPr wrap="none" rtlCol="0">
            <a:spAutoFit/>
          </a:bodyPr>
          <a:lstStyle/>
          <a:p>
            <a:r>
              <a:rPr lang="nl-BE" dirty="0"/>
              <a:t>Laag risico</a:t>
            </a:r>
          </a:p>
          <a:p>
            <a:endParaRPr lang="nl-BE" b="1" dirty="0"/>
          </a:p>
          <a:p>
            <a:r>
              <a:rPr lang="nl-BE" b="1" dirty="0"/>
              <a:t>Max 5 kg</a:t>
            </a:r>
          </a:p>
        </p:txBody>
      </p:sp>
      <p:sp>
        <p:nvSpPr>
          <p:cNvPr id="19" name="Tekstvak 11"/>
          <p:cNvSpPr txBox="1"/>
          <p:nvPr/>
        </p:nvSpPr>
        <p:spPr>
          <a:xfrm>
            <a:off x="5307008" y="3976260"/>
            <a:ext cx="1275477" cy="369332"/>
          </a:xfrm>
          <a:prstGeom prst="rect">
            <a:avLst/>
          </a:prstGeom>
          <a:noFill/>
        </p:spPr>
        <p:txBody>
          <a:bodyPr wrap="none" rtlCol="0">
            <a:spAutoFit/>
          </a:bodyPr>
          <a:lstStyle/>
          <a:p>
            <a:r>
              <a:rPr lang="nl-BE" dirty="0"/>
              <a:t>Matig risico</a:t>
            </a:r>
          </a:p>
        </p:txBody>
      </p:sp>
      <p:sp>
        <p:nvSpPr>
          <p:cNvPr id="20" name="Tekstvak 12"/>
          <p:cNvSpPr txBox="1"/>
          <p:nvPr/>
        </p:nvSpPr>
        <p:spPr>
          <a:xfrm>
            <a:off x="6747435" y="3946649"/>
            <a:ext cx="1147302" cy="646331"/>
          </a:xfrm>
          <a:prstGeom prst="rect">
            <a:avLst/>
          </a:prstGeom>
          <a:noFill/>
        </p:spPr>
        <p:txBody>
          <a:bodyPr wrap="none" rtlCol="0">
            <a:spAutoFit/>
          </a:bodyPr>
          <a:lstStyle/>
          <a:p>
            <a:r>
              <a:rPr lang="nl-BE" dirty="0"/>
              <a:t>Verhoogd </a:t>
            </a:r>
          </a:p>
          <a:p>
            <a:pPr algn="ctr"/>
            <a:r>
              <a:rPr lang="nl-BE" dirty="0"/>
              <a:t>risico</a:t>
            </a:r>
          </a:p>
        </p:txBody>
      </p:sp>
      <p:cxnSp>
        <p:nvCxnSpPr>
          <p:cNvPr id="21" name="Rechte verbindingslijn 14"/>
          <p:cNvCxnSpPr/>
          <p:nvPr/>
        </p:nvCxnSpPr>
        <p:spPr>
          <a:xfrm flipV="1">
            <a:off x="6575855" y="3403732"/>
            <a:ext cx="0" cy="1399513"/>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9326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Algemene</a:t>
            </a:r>
            <a:r>
              <a:rPr lang="en-GB" dirty="0"/>
              <a:t> </a:t>
            </a:r>
            <a:r>
              <a:rPr lang="en-GB" dirty="0" err="1"/>
              <a:t>beperkingen</a:t>
            </a:r>
            <a:endParaRPr lang="en-GB" dirty="0"/>
          </a:p>
        </p:txBody>
      </p:sp>
      <p:sp>
        <p:nvSpPr>
          <p:cNvPr id="3" name="Content Placeholder 2"/>
          <p:cNvSpPr>
            <a:spLocks noGrp="1"/>
          </p:cNvSpPr>
          <p:nvPr>
            <p:ph idx="1"/>
          </p:nvPr>
        </p:nvSpPr>
        <p:spPr/>
        <p:txBody>
          <a:bodyPr/>
          <a:lstStyle/>
          <a:p>
            <a:pPr marL="0" lvl="6" indent="0">
              <a:buNone/>
            </a:pPr>
            <a:r>
              <a:rPr lang="en-GB" sz="2200" dirty="0" err="1"/>
              <a:t>Zonder</a:t>
            </a:r>
            <a:r>
              <a:rPr lang="en-GB" sz="2200" dirty="0"/>
              <a:t> </a:t>
            </a:r>
            <a:r>
              <a:rPr lang="en-GB" sz="2200" dirty="0" err="1"/>
              <a:t>Klasse</a:t>
            </a:r>
            <a:r>
              <a:rPr lang="en-GB" sz="2200" dirty="0"/>
              <a:t> 1A </a:t>
            </a:r>
            <a:r>
              <a:rPr lang="en-GB" sz="2200" dirty="0" err="1"/>
              <a:t>specifieke</a:t>
            </a:r>
            <a:r>
              <a:rPr lang="en-GB" sz="2200" dirty="0"/>
              <a:t> </a:t>
            </a:r>
            <a:r>
              <a:rPr lang="en-GB" sz="2200" dirty="0" err="1"/>
              <a:t>toelating</a:t>
            </a:r>
            <a:r>
              <a:rPr lang="en-GB" sz="2200" dirty="0" smtClean="0"/>
              <a:t>:</a:t>
            </a:r>
          </a:p>
          <a:p>
            <a:pPr marL="0" lvl="6" indent="0">
              <a:buNone/>
            </a:pPr>
            <a:endParaRPr lang="en-GB" sz="2200" dirty="0"/>
          </a:p>
          <a:p>
            <a:r>
              <a:rPr lang="en-GB" dirty="0" err="1"/>
              <a:t>Verboden</a:t>
            </a:r>
            <a:r>
              <a:rPr lang="en-GB" dirty="0"/>
              <a:t> in </a:t>
            </a:r>
            <a:r>
              <a:rPr lang="en-GB" dirty="0" err="1"/>
              <a:t>gecontroleerd</a:t>
            </a:r>
            <a:r>
              <a:rPr lang="en-GB" dirty="0"/>
              <a:t> </a:t>
            </a:r>
            <a:r>
              <a:rPr lang="en-GB" dirty="0" err="1" smtClean="0"/>
              <a:t>luchtruim</a:t>
            </a:r>
            <a:r>
              <a:rPr lang="en-GB" dirty="0" smtClean="0"/>
              <a:t> / CTR</a:t>
            </a:r>
            <a:endParaRPr lang="en-GB" dirty="0"/>
          </a:p>
          <a:p>
            <a:r>
              <a:rPr lang="en-GB" dirty="0"/>
              <a:t>30 m van </a:t>
            </a:r>
            <a:r>
              <a:rPr lang="en-GB" dirty="0" err="1"/>
              <a:t>een</a:t>
            </a:r>
            <a:r>
              <a:rPr lang="en-GB" dirty="0"/>
              <a:t> </a:t>
            </a:r>
            <a:r>
              <a:rPr lang="en-GB" dirty="0" err="1"/>
              <a:t>obstakel</a:t>
            </a:r>
            <a:r>
              <a:rPr lang="en-GB" dirty="0"/>
              <a:t> (boom, </a:t>
            </a:r>
            <a:r>
              <a:rPr lang="en-GB" dirty="0" err="1"/>
              <a:t>gebouw</a:t>
            </a:r>
            <a:r>
              <a:rPr lang="en-GB" dirty="0"/>
              <a:t>, </a:t>
            </a:r>
            <a:r>
              <a:rPr lang="en-GB" dirty="0" err="1"/>
              <a:t>personen</a:t>
            </a:r>
            <a:r>
              <a:rPr lang="en-GB" dirty="0"/>
              <a:t>, </a:t>
            </a:r>
            <a:r>
              <a:rPr lang="en-GB" dirty="0" err="1"/>
              <a:t>dieren</a:t>
            </a:r>
            <a:r>
              <a:rPr lang="en-GB" dirty="0"/>
              <a:t>, …)</a:t>
            </a:r>
          </a:p>
          <a:p>
            <a:r>
              <a:rPr lang="en-GB" dirty="0" err="1"/>
              <a:t>verboden</a:t>
            </a:r>
            <a:r>
              <a:rPr lang="en-GB" dirty="0"/>
              <a:t> </a:t>
            </a:r>
            <a:r>
              <a:rPr lang="en-GB" dirty="0" err="1"/>
              <a:t>boven</a:t>
            </a:r>
            <a:r>
              <a:rPr lang="en-GB" dirty="0"/>
              <a:t> </a:t>
            </a:r>
            <a:r>
              <a:rPr lang="en-GB" dirty="0" err="1"/>
              <a:t>personen</a:t>
            </a:r>
            <a:endParaRPr lang="en-GB" dirty="0"/>
          </a:p>
        </p:txBody>
      </p:sp>
    </p:spTree>
    <p:extLst>
      <p:ext uri="{BB962C8B-B14F-4D97-AF65-F5344CB8AC3E}">
        <p14:creationId xmlns:p14="http://schemas.microsoft.com/office/powerpoint/2010/main" val="2313220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GB" dirty="0"/>
          </a:p>
        </p:txBody>
      </p:sp>
      <p:sp>
        <p:nvSpPr>
          <p:cNvPr id="2" name="Content Placeholder 1"/>
          <p:cNvSpPr>
            <a:spLocks noGrp="1"/>
          </p:cNvSpPr>
          <p:nvPr>
            <p:ph idx="1"/>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2900" lvl="6" indent="-342900" eaLnBrk="0" hangingPunct="0">
              <a:lnSpc>
                <a:spcPct val="90000"/>
              </a:lnSpc>
              <a:spcBef>
                <a:spcPct val="60000"/>
              </a:spcBef>
              <a:buClr>
                <a:srgbClr val="C00000"/>
              </a:buClr>
              <a:buFont typeface="Wingdings" pitchFamily="2" charset="2"/>
              <a:buChar char="§"/>
            </a:pPr>
            <a:r>
              <a:rPr lang="nl-BE" altLang="nl-BE" dirty="0">
                <a:solidFill>
                  <a:srgbClr val="000000"/>
                </a:solidFill>
                <a:latin typeface="Calibri" pitchFamily="34" charset="0"/>
                <a:ea typeface="Calibri" pitchFamily="34" charset="0"/>
                <a:cs typeface="Calibri" pitchFamily="34" charset="0"/>
              </a:rPr>
              <a:t>RPA &lt; 1Kg</a:t>
            </a:r>
          </a:p>
          <a:p>
            <a:pPr marL="342900" lvl="6" indent="-342900" eaLnBrk="0" hangingPunct="0">
              <a:lnSpc>
                <a:spcPct val="90000"/>
              </a:lnSpc>
              <a:spcBef>
                <a:spcPct val="60000"/>
              </a:spcBef>
              <a:buClr>
                <a:srgbClr val="C00000"/>
              </a:buClr>
              <a:buFont typeface="Wingdings" pitchFamily="2" charset="2"/>
              <a:buChar char="§"/>
            </a:pPr>
            <a:r>
              <a:rPr lang="nl-BE" altLang="nl-BE" dirty="0">
                <a:solidFill>
                  <a:srgbClr val="000000"/>
                </a:solidFill>
                <a:latin typeface="Calibri" pitchFamily="34" charset="0"/>
                <a:ea typeface="Calibri" pitchFamily="34" charset="0"/>
                <a:cs typeface="Calibri" pitchFamily="34" charset="0"/>
              </a:rPr>
              <a:t>Tot 10 m hoogte AGL – VLOS (visual </a:t>
            </a:r>
            <a:r>
              <a:rPr lang="nl-BE" altLang="nl-BE" dirty="0" smtClean="0">
                <a:solidFill>
                  <a:srgbClr val="000000"/>
                </a:solidFill>
                <a:latin typeface="Calibri" pitchFamily="34" charset="0"/>
                <a:ea typeface="Calibri" pitchFamily="34" charset="0"/>
                <a:cs typeface="Calibri" pitchFamily="34" charset="0"/>
              </a:rPr>
              <a:t>line of </a:t>
            </a:r>
            <a:r>
              <a:rPr lang="nl-BE" altLang="nl-BE" dirty="0">
                <a:solidFill>
                  <a:srgbClr val="000000"/>
                </a:solidFill>
                <a:latin typeface="Calibri" pitchFamily="34" charset="0"/>
                <a:ea typeface="Calibri" pitchFamily="34" charset="0"/>
                <a:cs typeface="Calibri" pitchFamily="34" charset="0"/>
              </a:rPr>
              <a:t>sight)</a:t>
            </a:r>
          </a:p>
          <a:p>
            <a:pPr marL="342900" lvl="6" indent="-342900" eaLnBrk="0" hangingPunct="0">
              <a:lnSpc>
                <a:spcPct val="90000"/>
              </a:lnSpc>
              <a:spcBef>
                <a:spcPct val="60000"/>
              </a:spcBef>
              <a:buClr>
                <a:srgbClr val="C00000"/>
              </a:buClr>
              <a:buFont typeface="Wingdings" pitchFamily="2" charset="2"/>
              <a:buChar char="§"/>
            </a:pPr>
            <a:r>
              <a:rPr lang="nl-BE" altLang="nl-BE" dirty="0">
                <a:solidFill>
                  <a:srgbClr val="000000"/>
                </a:solidFill>
                <a:latin typeface="Calibri" pitchFamily="34" charset="0"/>
                <a:ea typeface="Calibri" pitchFamily="34" charset="0"/>
                <a:cs typeface="Calibri" pitchFamily="34" charset="0"/>
              </a:rPr>
              <a:t>Persoonlijke doeleinden (niet commercieel!)</a:t>
            </a:r>
          </a:p>
          <a:p>
            <a:pPr marL="342900" lvl="6" indent="-342900" eaLnBrk="0" hangingPunct="0">
              <a:lnSpc>
                <a:spcPct val="90000"/>
              </a:lnSpc>
              <a:spcBef>
                <a:spcPct val="60000"/>
              </a:spcBef>
              <a:buClr>
                <a:srgbClr val="C00000"/>
              </a:buClr>
              <a:buFont typeface="Wingdings" pitchFamily="2" charset="2"/>
              <a:buChar char="§"/>
            </a:pPr>
            <a:r>
              <a:rPr lang="nl-BE" altLang="nl-BE" dirty="0">
                <a:solidFill>
                  <a:srgbClr val="000000"/>
                </a:solidFill>
                <a:latin typeface="Calibri" pitchFamily="34" charset="0"/>
                <a:ea typeface="Calibri" pitchFamily="34" charset="0"/>
                <a:cs typeface="Calibri" pitchFamily="34" charset="0"/>
              </a:rPr>
              <a:t>Buiten de openbare ruimte </a:t>
            </a:r>
          </a:p>
          <a:p>
            <a:pPr marL="342900" lvl="6" indent="-342900" eaLnBrk="0" hangingPunct="0">
              <a:lnSpc>
                <a:spcPct val="90000"/>
              </a:lnSpc>
              <a:spcBef>
                <a:spcPct val="60000"/>
              </a:spcBef>
              <a:buClr>
                <a:srgbClr val="C00000"/>
              </a:buClr>
              <a:buFont typeface="Wingdings" pitchFamily="2" charset="2"/>
              <a:buChar char="§"/>
            </a:pPr>
            <a:r>
              <a:rPr lang="nl-BE" altLang="nl-BE" dirty="0">
                <a:solidFill>
                  <a:srgbClr val="000000"/>
                </a:solidFill>
                <a:latin typeface="Calibri" pitchFamily="34" charset="0"/>
                <a:ea typeface="Calibri" pitchFamily="34" charset="0"/>
                <a:cs typeface="Calibri" pitchFamily="34" charset="0"/>
              </a:rPr>
              <a:t>Straal van 3 km rond luchthaven en luchtvaartterreinen</a:t>
            </a:r>
          </a:p>
          <a:p>
            <a:pPr marL="342900" lvl="6" indent="-342900" eaLnBrk="0" hangingPunct="0">
              <a:lnSpc>
                <a:spcPct val="90000"/>
              </a:lnSpc>
              <a:spcBef>
                <a:spcPct val="60000"/>
              </a:spcBef>
              <a:buClr>
                <a:srgbClr val="C00000"/>
              </a:buClr>
              <a:buFont typeface="Wingdings" pitchFamily="2" charset="2"/>
              <a:buChar char="§"/>
            </a:pPr>
            <a:r>
              <a:rPr lang="nl-BE" altLang="nl-BE" dirty="0">
                <a:solidFill>
                  <a:srgbClr val="000000"/>
                </a:solidFill>
                <a:latin typeface="Calibri" pitchFamily="34" charset="0"/>
                <a:ea typeface="Calibri" pitchFamily="34" charset="0"/>
                <a:cs typeface="Calibri" pitchFamily="34" charset="0"/>
              </a:rPr>
              <a:t>Niet boven industriële complexen, gevangenis, LNG terminal Zeebrugge, nucleaire installaties, groot aantal mensen in open lucht</a:t>
            </a:r>
          </a:p>
          <a:p>
            <a:pPr marL="342900" lvl="6" indent="-342900" eaLnBrk="0" hangingPunct="0">
              <a:lnSpc>
                <a:spcPct val="90000"/>
              </a:lnSpc>
              <a:spcBef>
                <a:spcPct val="60000"/>
              </a:spcBef>
              <a:buClr>
                <a:srgbClr val="C00000"/>
              </a:buClr>
              <a:buFont typeface="Wingdings" pitchFamily="2" charset="2"/>
              <a:buChar char="§"/>
            </a:pPr>
            <a:r>
              <a:rPr lang="nl-BE" altLang="nl-BE" dirty="0">
                <a:solidFill>
                  <a:srgbClr val="000000"/>
                </a:solidFill>
                <a:latin typeface="Calibri" pitchFamily="34" charset="0"/>
                <a:ea typeface="Calibri" pitchFamily="34" charset="0"/>
                <a:cs typeface="Calibri" pitchFamily="34" charset="0"/>
              </a:rPr>
              <a:t>Respect Privacy – veiligheid – verzekering BA</a:t>
            </a:r>
          </a:p>
          <a:p>
            <a:pPr marL="0" indent="0">
              <a:buNone/>
            </a:pPr>
            <a:endParaRPr lang="fr-BE" dirty="0"/>
          </a:p>
        </p:txBody>
      </p:sp>
      <p:pic>
        <p:nvPicPr>
          <p:cNvPr id="5" name="Afbeelding 5" descr="https://scontent-amt2-1.xx.fbcdn.net/hphotos-xlp1/v/t1.0-9/9160_464653423745823_2916038655884379826_n.jpg?oh=efa62f492fe04f967f9f118d2d758364&amp;oe=57968B62"/>
          <p:cNvPicPr/>
          <p:nvPr/>
        </p:nvPicPr>
        <p:blipFill rotWithShape="1">
          <a:blip r:embed="rId2" cstate="email">
            <a:extLst>
              <a:ext uri="{28A0092B-C50C-407E-A947-70E740481C1C}">
                <a14:useLocalDpi xmlns:a14="http://schemas.microsoft.com/office/drawing/2010/main"/>
              </a:ext>
            </a:extLst>
          </a:blip>
          <a:srcRect l="-2585"/>
          <a:stretch/>
        </p:blipFill>
        <p:spPr bwMode="auto">
          <a:xfrm>
            <a:off x="6479704" y="289386"/>
            <a:ext cx="2207096" cy="159676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435381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15" descr="https://scontent-amt2-1.xx.fbcdn.net/hphotos-xlp1/v/t1.0-9/9160_464653423745823_2916038655884379826_n.jpg?oh=efa62f492fe04f967f9f118d2d758364&amp;oe=57968B62"/>
          <p:cNvPicPr/>
          <p:nvPr/>
        </p:nvPicPr>
        <p:blipFill rotWithShape="1">
          <a:blip r:embed="rId2" cstate="email">
            <a:extLst>
              <a:ext uri="{28A0092B-C50C-407E-A947-70E740481C1C}">
                <a14:useLocalDpi xmlns:a14="http://schemas.microsoft.com/office/drawing/2010/main"/>
              </a:ext>
            </a:extLst>
          </a:blip>
          <a:srcRect t="-212"/>
          <a:stretch/>
        </p:blipFill>
        <p:spPr bwMode="auto">
          <a:xfrm>
            <a:off x="6598568" y="289386"/>
            <a:ext cx="2088232" cy="1596760"/>
          </a:xfrm>
          <a:prstGeom prst="rect">
            <a:avLst/>
          </a:prstGeom>
          <a:noFill/>
          <a:ln>
            <a:noFill/>
          </a:ln>
          <a:extLst>
            <a:ext uri="{53640926-AAD7-44D8-BBD7-CCE9431645EC}">
              <a14:shadowObscured xmlns:a14="http://schemas.microsoft.com/office/drawing/2010/main"/>
            </a:ext>
          </a:extLst>
        </p:spPr>
      </p:pic>
      <p:sp>
        <p:nvSpPr>
          <p:cNvPr id="4" name="Title 3"/>
          <p:cNvSpPr>
            <a:spLocks noGrp="1"/>
          </p:cNvSpPr>
          <p:nvPr>
            <p:ph type="title"/>
          </p:nvPr>
        </p:nvSpPr>
        <p:spPr/>
        <p:txBody>
          <a:bodyPr/>
          <a:lstStyle/>
          <a:p>
            <a:endParaRPr lang="en-GB"/>
          </a:p>
        </p:txBody>
      </p:sp>
      <p:sp>
        <p:nvSpPr>
          <p:cNvPr id="2" name="Content Placeholder 1"/>
          <p:cNvSpPr>
            <a:spLocks noGrp="1"/>
          </p:cNvSpPr>
          <p:nvPr>
            <p:ph idx="1"/>
          </p:nvPr>
        </p:nvSpPr>
        <p:spPr/>
        <p:txBody>
          <a:bodyPr/>
          <a:lstStyle/>
          <a:p>
            <a:pPr marL="0" lvl="6" indent="0">
              <a:buNone/>
            </a:pPr>
            <a:r>
              <a:rPr lang="nl-NL" sz="2200" dirty="0"/>
              <a:t>klasse 2 vluchtuitvoering: </a:t>
            </a:r>
          </a:p>
          <a:p>
            <a:pPr marL="342900" lvl="6" indent="-342900" eaLnBrk="0" hangingPunct="0">
              <a:lnSpc>
                <a:spcPct val="90000"/>
              </a:lnSpc>
              <a:spcBef>
                <a:spcPct val="60000"/>
              </a:spcBef>
              <a:buClr>
                <a:srgbClr val="C00000"/>
              </a:buClr>
              <a:buFont typeface="Wingdings" pitchFamily="2" charset="2"/>
              <a:buChar char="§"/>
            </a:pPr>
            <a:r>
              <a:rPr lang="nl-NL" dirty="0">
                <a:solidFill>
                  <a:srgbClr val="000000"/>
                </a:solidFill>
                <a:latin typeface="Calibri" pitchFamily="34" charset="0"/>
                <a:ea typeface="Calibri" pitchFamily="34" charset="0"/>
                <a:cs typeface="Calibri" pitchFamily="34" charset="0"/>
              </a:rPr>
              <a:t>RPAS met een maximale opstijgmassa &lt; 5kg</a:t>
            </a:r>
          </a:p>
          <a:p>
            <a:pPr marL="342900" lvl="6" indent="-342900" eaLnBrk="0" hangingPunct="0">
              <a:lnSpc>
                <a:spcPct val="90000"/>
              </a:lnSpc>
              <a:spcBef>
                <a:spcPct val="60000"/>
              </a:spcBef>
              <a:buClr>
                <a:srgbClr val="C00000"/>
              </a:buClr>
              <a:buFont typeface="Wingdings" pitchFamily="2" charset="2"/>
              <a:buChar char="§"/>
            </a:pPr>
            <a:r>
              <a:rPr lang="nl-NL" dirty="0">
                <a:solidFill>
                  <a:srgbClr val="000000"/>
                </a:solidFill>
                <a:latin typeface="Calibri" pitchFamily="34" charset="0"/>
                <a:ea typeface="Calibri" pitchFamily="34" charset="0"/>
                <a:cs typeface="Calibri" pitchFamily="34" charset="0"/>
              </a:rPr>
              <a:t>Buiten agglomeraties </a:t>
            </a:r>
            <a:r>
              <a:rPr lang="nl-BE" dirty="0">
                <a:solidFill>
                  <a:srgbClr val="000000"/>
                </a:solidFill>
                <a:latin typeface="Calibri" pitchFamily="34" charset="0"/>
                <a:ea typeface="Calibri" pitchFamily="34" charset="0"/>
                <a:cs typeface="Calibri" pitchFamily="34" charset="0"/>
              </a:rPr>
              <a:t>min 50m vrij van gebouwen</a:t>
            </a:r>
          </a:p>
          <a:p>
            <a:pPr marL="342900" lvl="6" indent="-342900" eaLnBrk="0" hangingPunct="0">
              <a:lnSpc>
                <a:spcPct val="90000"/>
              </a:lnSpc>
              <a:spcBef>
                <a:spcPct val="60000"/>
              </a:spcBef>
              <a:buClr>
                <a:srgbClr val="C00000"/>
              </a:buClr>
              <a:buFont typeface="Wingdings" pitchFamily="2" charset="2"/>
              <a:buChar char="§"/>
            </a:pPr>
            <a:r>
              <a:rPr lang="nl-BE" dirty="0">
                <a:solidFill>
                  <a:srgbClr val="000000"/>
                </a:solidFill>
                <a:latin typeface="Calibri" pitchFamily="34" charset="0"/>
                <a:ea typeface="Calibri" pitchFamily="34" charset="0"/>
                <a:cs typeface="Calibri" pitchFamily="34" charset="0"/>
              </a:rPr>
              <a:t>Geen </a:t>
            </a:r>
            <a:r>
              <a:rPr lang="nl-BE" dirty="0" smtClean="0">
                <a:solidFill>
                  <a:srgbClr val="000000"/>
                </a:solidFill>
                <a:latin typeface="Calibri" pitchFamily="34" charset="0"/>
                <a:ea typeface="Calibri" pitchFamily="34" charset="0"/>
                <a:cs typeface="Calibri" pitchFamily="34" charset="0"/>
              </a:rPr>
              <a:t>vlucht boven </a:t>
            </a:r>
            <a:r>
              <a:rPr lang="nl-BE" dirty="0">
                <a:solidFill>
                  <a:srgbClr val="000000"/>
                </a:solidFill>
                <a:latin typeface="Calibri" pitchFamily="34" charset="0"/>
                <a:ea typeface="Calibri" pitchFamily="34" charset="0"/>
                <a:cs typeface="Calibri" pitchFamily="34" charset="0"/>
              </a:rPr>
              <a:t>personen die niet betrokken zijn bij de vluchtuitvoering </a:t>
            </a:r>
          </a:p>
          <a:p>
            <a:pPr marL="342900" lvl="6" indent="-342900" eaLnBrk="0" hangingPunct="0">
              <a:lnSpc>
                <a:spcPct val="90000"/>
              </a:lnSpc>
              <a:spcBef>
                <a:spcPct val="60000"/>
              </a:spcBef>
              <a:buClr>
                <a:srgbClr val="C00000"/>
              </a:buClr>
              <a:buFont typeface="Wingdings" pitchFamily="2" charset="2"/>
              <a:buChar char="§"/>
            </a:pPr>
            <a:r>
              <a:rPr lang="nl-BE" dirty="0">
                <a:solidFill>
                  <a:srgbClr val="000000"/>
                </a:solidFill>
                <a:latin typeface="Calibri" pitchFamily="34" charset="0"/>
                <a:ea typeface="Calibri" pitchFamily="34" charset="0"/>
                <a:cs typeface="Calibri" pitchFamily="34" charset="0"/>
              </a:rPr>
              <a:t>Geen verzamelingen van dieren overvliegen</a:t>
            </a:r>
          </a:p>
          <a:p>
            <a:pPr marL="800100" lvl="7" indent="-342900"/>
            <a:endParaRPr lang="nl-NL" dirty="0"/>
          </a:p>
          <a:p>
            <a:pPr marL="800100" lvl="7" indent="-342900"/>
            <a:endParaRPr lang="nl-NL" sz="2200" dirty="0"/>
          </a:p>
          <a:p>
            <a:pPr marL="342900" lvl="6" indent="-342900"/>
            <a:endParaRPr lang="fr-BE" sz="2200" dirty="0"/>
          </a:p>
        </p:txBody>
      </p:sp>
    </p:spTree>
    <p:extLst>
      <p:ext uri="{BB962C8B-B14F-4D97-AF65-F5344CB8AC3E}">
        <p14:creationId xmlns:p14="http://schemas.microsoft.com/office/powerpoint/2010/main" val="28978588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15" descr="https://scontent-amt2-1.xx.fbcdn.net/hphotos-xlp1/v/t1.0-9/9160_464653423745823_2916038655884379826_n.jpg?oh=efa62f492fe04f967f9f118d2d758364&amp;oe=57968B62"/>
          <p:cNvPicPr/>
          <p:nvPr/>
        </p:nvPicPr>
        <p:blipFill rotWithShape="1">
          <a:blip r:embed="rId2" cstate="email">
            <a:extLst>
              <a:ext uri="{28A0092B-C50C-407E-A947-70E740481C1C}">
                <a14:useLocalDpi xmlns:a14="http://schemas.microsoft.com/office/drawing/2010/main"/>
              </a:ext>
            </a:extLst>
          </a:blip>
          <a:srcRect t="-212"/>
          <a:stretch/>
        </p:blipFill>
        <p:spPr bwMode="auto">
          <a:xfrm>
            <a:off x="6598568" y="289386"/>
            <a:ext cx="2088232" cy="1596760"/>
          </a:xfrm>
          <a:prstGeom prst="rect">
            <a:avLst/>
          </a:prstGeom>
          <a:noFill/>
          <a:ln>
            <a:noFill/>
          </a:ln>
          <a:extLst>
            <a:ext uri="{53640926-AAD7-44D8-BBD7-CCE9431645EC}">
              <a14:shadowObscured xmlns:a14="http://schemas.microsoft.com/office/drawing/2010/main"/>
            </a:ext>
          </a:extLst>
        </p:spPr>
      </p:pic>
      <p:sp>
        <p:nvSpPr>
          <p:cNvPr id="4" name="Title 3"/>
          <p:cNvSpPr>
            <a:spLocks noGrp="1"/>
          </p:cNvSpPr>
          <p:nvPr>
            <p:ph type="title"/>
          </p:nvPr>
        </p:nvSpPr>
        <p:spPr/>
        <p:txBody>
          <a:bodyPr/>
          <a:lstStyle/>
          <a:p>
            <a:endParaRPr lang="en-GB"/>
          </a:p>
        </p:txBody>
      </p:sp>
      <p:sp>
        <p:nvSpPr>
          <p:cNvPr id="2" name="Content Placeholder 1"/>
          <p:cNvSpPr>
            <a:spLocks noGrp="1"/>
          </p:cNvSpPr>
          <p:nvPr>
            <p:ph idx="1"/>
          </p:nvPr>
        </p:nvSpPr>
        <p:spPr/>
        <p:txBody>
          <a:bodyPr/>
          <a:lstStyle/>
          <a:p>
            <a:pPr marL="0" lvl="6" indent="0">
              <a:buNone/>
            </a:pPr>
            <a:r>
              <a:rPr lang="nl-NL" sz="2200" dirty="0"/>
              <a:t>Onder welke voorwaarden?</a:t>
            </a:r>
          </a:p>
          <a:p>
            <a:pPr marL="342900" lvl="6" indent="-342900" eaLnBrk="0" hangingPunct="0">
              <a:lnSpc>
                <a:spcPct val="90000"/>
              </a:lnSpc>
              <a:spcBef>
                <a:spcPct val="60000"/>
              </a:spcBef>
              <a:buClr>
                <a:srgbClr val="C00000"/>
              </a:buClr>
              <a:buFont typeface="Wingdings" pitchFamily="2" charset="2"/>
              <a:buChar char="§"/>
            </a:pPr>
            <a:r>
              <a:rPr lang="nl-NL" sz="1800" dirty="0">
                <a:solidFill>
                  <a:srgbClr val="000000"/>
                </a:solidFill>
                <a:latin typeface="Calibri" pitchFamily="34" charset="0"/>
                <a:ea typeface="Calibri" pitchFamily="34" charset="0"/>
                <a:cs typeface="Calibri" pitchFamily="34" charset="0"/>
              </a:rPr>
              <a:t>Toestel is geregistreerd &amp; verzekerd</a:t>
            </a:r>
          </a:p>
          <a:p>
            <a:pPr marL="342900" lvl="6" indent="-342900" eaLnBrk="0" hangingPunct="0">
              <a:lnSpc>
                <a:spcPct val="90000"/>
              </a:lnSpc>
              <a:spcBef>
                <a:spcPct val="60000"/>
              </a:spcBef>
              <a:buClr>
                <a:srgbClr val="C00000"/>
              </a:buClr>
              <a:buFont typeface="Wingdings" pitchFamily="2" charset="2"/>
              <a:buChar char="§"/>
            </a:pPr>
            <a:r>
              <a:rPr lang="nl-NL" sz="1800" dirty="0">
                <a:solidFill>
                  <a:srgbClr val="000000"/>
                </a:solidFill>
                <a:latin typeface="Calibri" pitchFamily="34" charset="0"/>
                <a:ea typeface="Calibri" pitchFamily="34" charset="0"/>
                <a:cs typeface="Calibri" pitchFamily="34" charset="0"/>
              </a:rPr>
              <a:t>Minimaal houder van een attest van bestuurder van een RPA (of bewijs van bevoegdheid)</a:t>
            </a:r>
          </a:p>
          <a:p>
            <a:pPr marL="342900" lvl="6" indent="-342900" eaLnBrk="0" hangingPunct="0">
              <a:lnSpc>
                <a:spcPct val="90000"/>
              </a:lnSpc>
              <a:spcBef>
                <a:spcPct val="60000"/>
              </a:spcBef>
              <a:buClr>
                <a:srgbClr val="C00000"/>
              </a:buClr>
              <a:buFont typeface="Wingdings" pitchFamily="2" charset="2"/>
              <a:buChar char="§"/>
            </a:pPr>
            <a:r>
              <a:rPr lang="nl-NL" sz="1800" dirty="0">
                <a:solidFill>
                  <a:srgbClr val="000000"/>
                </a:solidFill>
                <a:latin typeface="Calibri" pitchFamily="34" charset="0"/>
                <a:ea typeface="Calibri" pitchFamily="34" charset="0"/>
                <a:cs typeface="Calibri" pitchFamily="34" charset="0"/>
              </a:rPr>
              <a:t>Minimum 16j</a:t>
            </a:r>
          </a:p>
          <a:p>
            <a:pPr marL="342900" lvl="6" indent="-342900" eaLnBrk="0" hangingPunct="0">
              <a:lnSpc>
                <a:spcPct val="90000"/>
              </a:lnSpc>
              <a:spcBef>
                <a:spcPct val="60000"/>
              </a:spcBef>
              <a:buClr>
                <a:srgbClr val="C00000"/>
              </a:buClr>
              <a:buFont typeface="Wingdings" pitchFamily="2" charset="2"/>
              <a:buChar char="§"/>
            </a:pPr>
            <a:r>
              <a:rPr lang="nl-NL" sz="1800" dirty="0" smtClean="0">
                <a:solidFill>
                  <a:srgbClr val="000000"/>
                </a:solidFill>
                <a:latin typeface="Calibri" pitchFamily="34" charset="0"/>
                <a:ea typeface="Calibri" pitchFamily="34" charset="0"/>
                <a:cs typeface="Calibri" pitchFamily="34" charset="0"/>
              </a:rPr>
              <a:t>Theorieopleiding: Luchtvaartregelgeving</a:t>
            </a:r>
            <a:r>
              <a:rPr lang="nl-NL" sz="1800" dirty="0">
                <a:solidFill>
                  <a:srgbClr val="000000"/>
                </a:solidFill>
                <a:latin typeface="Calibri" pitchFamily="34" charset="0"/>
                <a:ea typeface="Calibri" pitchFamily="34" charset="0"/>
                <a:cs typeface="Calibri" pitchFamily="34" charset="0"/>
              </a:rPr>
              <a:t>, Meteorologie, Algemene kennis technologie luchtvaarttuig, Navigatie, Privacy</a:t>
            </a:r>
          </a:p>
          <a:p>
            <a:pPr marL="342900" lvl="6" indent="-342900" eaLnBrk="0" hangingPunct="0">
              <a:lnSpc>
                <a:spcPct val="90000"/>
              </a:lnSpc>
              <a:spcBef>
                <a:spcPct val="60000"/>
              </a:spcBef>
              <a:buClr>
                <a:srgbClr val="C00000"/>
              </a:buClr>
              <a:buFont typeface="Wingdings" pitchFamily="2" charset="2"/>
              <a:buChar char="§"/>
            </a:pPr>
            <a:r>
              <a:rPr lang="nl-NL" sz="1800" dirty="0">
                <a:solidFill>
                  <a:srgbClr val="000000"/>
                </a:solidFill>
                <a:latin typeface="Calibri" pitchFamily="34" charset="0"/>
                <a:ea typeface="Calibri" pitchFamily="34" charset="0"/>
                <a:cs typeface="Calibri" pitchFamily="34" charset="0"/>
              </a:rPr>
              <a:t>Praktijkexamen: Praktische kennis aan RPAS-examinator aantonen</a:t>
            </a:r>
          </a:p>
          <a:p>
            <a:pPr marL="342900" lvl="6" indent="-342900" eaLnBrk="0" hangingPunct="0">
              <a:lnSpc>
                <a:spcPct val="90000"/>
              </a:lnSpc>
              <a:spcBef>
                <a:spcPct val="60000"/>
              </a:spcBef>
              <a:buClr>
                <a:srgbClr val="C00000"/>
              </a:buClr>
              <a:buFont typeface="Wingdings" pitchFamily="2" charset="2"/>
              <a:buChar char="§"/>
            </a:pPr>
            <a:r>
              <a:rPr lang="nl-NL" sz="1800" dirty="0">
                <a:solidFill>
                  <a:srgbClr val="000000"/>
                </a:solidFill>
                <a:latin typeface="Calibri" pitchFamily="34" charset="0"/>
                <a:ea typeface="Calibri" pitchFamily="34" charset="0"/>
                <a:cs typeface="Calibri" pitchFamily="34" charset="0"/>
              </a:rPr>
              <a:t>RPAS-examinator verleent attest</a:t>
            </a:r>
          </a:p>
          <a:p>
            <a:pPr marL="342900" lvl="6" indent="-342900" eaLnBrk="0" hangingPunct="0">
              <a:lnSpc>
                <a:spcPct val="90000"/>
              </a:lnSpc>
              <a:spcBef>
                <a:spcPct val="60000"/>
              </a:spcBef>
              <a:buClr>
                <a:srgbClr val="C00000"/>
              </a:buClr>
              <a:buFont typeface="Wingdings" pitchFamily="2" charset="2"/>
              <a:buChar char="§"/>
            </a:pPr>
            <a:r>
              <a:rPr lang="nl-NL" sz="1800" dirty="0">
                <a:solidFill>
                  <a:srgbClr val="000000"/>
                </a:solidFill>
                <a:latin typeface="Calibri" pitchFamily="34" charset="0"/>
                <a:ea typeface="Calibri" pitchFamily="34" charset="0"/>
                <a:cs typeface="Calibri" pitchFamily="34" charset="0"/>
              </a:rPr>
              <a:t>Levenslang geldig</a:t>
            </a:r>
          </a:p>
          <a:p>
            <a:pPr marL="342900" lvl="6" indent="-342900"/>
            <a:endParaRPr lang="nl-NL" dirty="0"/>
          </a:p>
          <a:p>
            <a:pPr marL="342900" lvl="6" indent="-342900"/>
            <a:endParaRPr lang="fr-BE" sz="2200" dirty="0"/>
          </a:p>
        </p:txBody>
      </p:sp>
    </p:spTree>
    <p:extLst>
      <p:ext uri="{BB962C8B-B14F-4D97-AF65-F5344CB8AC3E}">
        <p14:creationId xmlns:p14="http://schemas.microsoft.com/office/powerpoint/2010/main" val="2472495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GB"/>
          </a:p>
        </p:txBody>
      </p:sp>
      <p:sp>
        <p:nvSpPr>
          <p:cNvPr id="2" name="Content Placeholder 1"/>
          <p:cNvSpPr>
            <a:spLocks noGrp="1"/>
          </p:cNvSpPr>
          <p:nvPr>
            <p:ph idx="1"/>
          </p:nvPr>
        </p:nvSpPr>
        <p:spPr/>
        <p:txBody>
          <a:bodyPr/>
          <a:lstStyle/>
          <a:p>
            <a:pPr marL="0" lvl="6" indent="0">
              <a:buNone/>
            </a:pPr>
            <a:r>
              <a:rPr lang="nl-NL" sz="2200" dirty="0"/>
              <a:t>Voorwaarden Piloot:</a:t>
            </a:r>
          </a:p>
          <a:p>
            <a:pPr marL="342900" lvl="6" indent="-342900" eaLnBrk="0" hangingPunct="0">
              <a:lnSpc>
                <a:spcPct val="90000"/>
              </a:lnSpc>
              <a:spcBef>
                <a:spcPct val="60000"/>
              </a:spcBef>
              <a:buClr>
                <a:srgbClr val="C00000"/>
              </a:buClr>
              <a:buFont typeface="Wingdings" pitchFamily="2" charset="2"/>
              <a:buChar char="§"/>
            </a:pPr>
            <a:r>
              <a:rPr lang="nl-NL" sz="1600" dirty="0">
                <a:solidFill>
                  <a:srgbClr val="000000"/>
                </a:solidFill>
                <a:latin typeface="Calibri" pitchFamily="34" charset="0"/>
                <a:ea typeface="Calibri" pitchFamily="34" charset="0"/>
                <a:cs typeface="Calibri" pitchFamily="34" charset="0"/>
              </a:rPr>
              <a:t>Geldig certificaat medische geschiktheid LAPL</a:t>
            </a:r>
          </a:p>
          <a:p>
            <a:pPr marL="342900" lvl="6" indent="-342900" eaLnBrk="0" hangingPunct="0">
              <a:lnSpc>
                <a:spcPct val="90000"/>
              </a:lnSpc>
              <a:spcBef>
                <a:spcPct val="60000"/>
              </a:spcBef>
              <a:buClr>
                <a:srgbClr val="C00000"/>
              </a:buClr>
              <a:buFont typeface="Wingdings" pitchFamily="2" charset="2"/>
              <a:buChar char="§"/>
            </a:pPr>
            <a:r>
              <a:rPr lang="nl-NL" sz="1600" dirty="0">
                <a:solidFill>
                  <a:srgbClr val="000000"/>
                </a:solidFill>
                <a:latin typeface="Calibri" pitchFamily="34" charset="0"/>
                <a:ea typeface="Calibri" pitchFamily="34" charset="0"/>
                <a:cs typeface="Calibri" pitchFamily="34" charset="0"/>
              </a:rPr>
              <a:t>Bewijs van bevoegdheid tot besturen van een RPA:</a:t>
            </a:r>
          </a:p>
          <a:p>
            <a:pPr marL="800100" lvl="7" indent="-342900" eaLnBrk="0" hangingPunct="0">
              <a:lnSpc>
                <a:spcPct val="90000"/>
              </a:lnSpc>
              <a:spcBef>
                <a:spcPct val="60000"/>
              </a:spcBef>
              <a:buClr>
                <a:srgbClr val="C00000"/>
              </a:buClr>
              <a:buFont typeface="Wingdings" pitchFamily="2" charset="2"/>
              <a:buChar char="§"/>
            </a:pPr>
            <a:r>
              <a:rPr lang="nl-NL" sz="1600" dirty="0">
                <a:solidFill>
                  <a:srgbClr val="000000"/>
                </a:solidFill>
                <a:latin typeface="Calibri" pitchFamily="34" charset="0"/>
                <a:ea typeface="Calibri" pitchFamily="34" charset="0"/>
                <a:cs typeface="Calibri" pitchFamily="34" charset="0"/>
              </a:rPr>
              <a:t>RPL-A: </a:t>
            </a:r>
            <a:r>
              <a:rPr lang="nl-NL" sz="1600" dirty="0" smtClean="0">
                <a:solidFill>
                  <a:srgbClr val="000000"/>
                </a:solidFill>
                <a:latin typeface="Calibri" pitchFamily="34" charset="0"/>
                <a:ea typeface="Calibri" pitchFamily="34" charset="0"/>
                <a:cs typeface="Calibri" pitchFamily="34" charset="0"/>
              </a:rPr>
              <a:t>	</a:t>
            </a:r>
            <a:r>
              <a:rPr lang="nl-NL" sz="1600" dirty="0" err="1" smtClean="0">
                <a:solidFill>
                  <a:srgbClr val="000000"/>
                </a:solidFill>
                <a:latin typeface="Calibri" pitchFamily="34" charset="0"/>
                <a:ea typeface="Calibri" pitchFamily="34" charset="0"/>
                <a:cs typeface="Calibri" pitchFamily="34" charset="0"/>
              </a:rPr>
              <a:t>fixed</a:t>
            </a:r>
            <a:r>
              <a:rPr lang="nl-NL" sz="1600" dirty="0" smtClean="0">
                <a:solidFill>
                  <a:srgbClr val="000000"/>
                </a:solidFill>
                <a:latin typeface="Calibri" pitchFamily="34" charset="0"/>
                <a:ea typeface="Calibri" pitchFamily="34" charset="0"/>
                <a:cs typeface="Calibri" pitchFamily="34" charset="0"/>
              </a:rPr>
              <a:t> </a:t>
            </a:r>
            <a:r>
              <a:rPr lang="nl-NL" sz="1600" dirty="0" err="1">
                <a:solidFill>
                  <a:srgbClr val="000000"/>
                </a:solidFill>
                <a:latin typeface="Calibri" pitchFamily="34" charset="0"/>
                <a:ea typeface="Calibri" pitchFamily="34" charset="0"/>
                <a:cs typeface="Calibri" pitchFamily="34" charset="0"/>
              </a:rPr>
              <a:t>wing</a:t>
            </a:r>
            <a:endParaRPr lang="nl-NL" sz="1600" dirty="0">
              <a:solidFill>
                <a:srgbClr val="000000"/>
              </a:solidFill>
              <a:latin typeface="Calibri" pitchFamily="34" charset="0"/>
              <a:ea typeface="Calibri" pitchFamily="34" charset="0"/>
              <a:cs typeface="Calibri" pitchFamily="34" charset="0"/>
            </a:endParaRPr>
          </a:p>
          <a:p>
            <a:pPr marL="800100" lvl="7" indent="-342900" eaLnBrk="0" hangingPunct="0">
              <a:lnSpc>
                <a:spcPct val="90000"/>
              </a:lnSpc>
              <a:spcBef>
                <a:spcPct val="60000"/>
              </a:spcBef>
              <a:buClr>
                <a:srgbClr val="C00000"/>
              </a:buClr>
              <a:buFont typeface="Wingdings" pitchFamily="2" charset="2"/>
              <a:buChar char="§"/>
            </a:pPr>
            <a:r>
              <a:rPr lang="nl-NL" sz="1600" dirty="0">
                <a:solidFill>
                  <a:srgbClr val="000000"/>
                </a:solidFill>
                <a:latin typeface="Calibri" pitchFamily="34" charset="0"/>
                <a:ea typeface="Calibri" pitchFamily="34" charset="0"/>
                <a:cs typeface="Calibri" pitchFamily="34" charset="0"/>
              </a:rPr>
              <a:t>RPL-R:	</a:t>
            </a:r>
            <a:r>
              <a:rPr lang="nl-NL" sz="1600" dirty="0" smtClean="0">
                <a:solidFill>
                  <a:srgbClr val="000000"/>
                </a:solidFill>
                <a:latin typeface="Calibri" pitchFamily="34" charset="0"/>
                <a:ea typeface="Calibri" pitchFamily="34" charset="0"/>
                <a:cs typeface="Calibri" pitchFamily="34" charset="0"/>
              </a:rPr>
              <a:t>	roterende </a:t>
            </a:r>
            <a:r>
              <a:rPr lang="nl-NL" sz="1600" dirty="0">
                <a:solidFill>
                  <a:srgbClr val="000000"/>
                </a:solidFill>
                <a:latin typeface="Calibri" pitchFamily="34" charset="0"/>
                <a:ea typeface="Calibri" pitchFamily="34" charset="0"/>
                <a:cs typeface="Calibri" pitchFamily="34" charset="0"/>
              </a:rPr>
              <a:t>vleugels</a:t>
            </a:r>
          </a:p>
          <a:p>
            <a:pPr marL="800100" lvl="7" indent="-342900" eaLnBrk="0" hangingPunct="0">
              <a:lnSpc>
                <a:spcPct val="90000"/>
              </a:lnSpc>
              <a:spcBef>
                <a:spcPct val="60000"/>
              </a:spcBef>
              <a:buClr>
                <a:srgbClr val="C00000"/>
              </a:buClr>
              <a:buFont typeface="Wingdings" pitchFamily="2" charset="2"/>
              <a:buChar char="§"/>
            </a:pPr>
            <a:r>
              <a:rPr lang="nl-NL" sz="1600" dirty="0">
                <a:solidFill>
                  <a:srgbClr val="000000"/>
                </a:solidFill>
                <a:latin typeface="Calibri" pitchFamily="34" charset="0"/>
                <a:ea typeface="Calibri" pitchFamily="34" charset="0"/>
                <a:cs typeface="Calibri" pitchFamily="34" charset="0"/>
              </a:rPr>
              <a:t>RPL-S:	</a:t>
            </a:r>
            <a:r>
              <a:rPr lang="nl-NL" sz="1600" dirty="0" smtClean="0">
                <a:solidFill>
                  <a:srgbClr val="000000"/>
                </a:solidFill>
                <a:latin typeface="Calibri" pitchFamily="34" charset="0"/>
                <a:ea typeface="Calibri" pitchFamily="34" charset="0"/>
                <a:cs typeface="Calibri" pitchFamily="34" charset="0"/>
              </a:rPr>
              <a:t>	geen </a:t>
            </a:r>
            <a:r>
              <a:rPr lang="nl-NL" sz="1600" dirty="0">
                <a:solidFill>
                  <a:srgbClr val="000000"/>
                </a:solidFill>
                <a:latin typeface="Calibri" pitchFamily="34" charset="0"/>
                <a:ea typeface="Calibri" pitchFamily="34" charset="0"/>
                <a:cs typeface="Calibri" pitchFamily="34" charset="0"/>
              </a:rPr>
              <a:t>A of R, speciale categorie</a:t>
            </a:r>
          </a:p>
          <a:p>
            <a:pPr marL="342900" lvl="6" indent="-342900" eaLnBrk="0" hangingPunct="0">
              <a:lnSpc>
                <a:spcPct val="90000"/>
              </a:lnSpc>
              <a:spcBef>
                <a:spcPct val="60000"/>
              </a:spcBef>
              <a:buClr>
                <a:srgbClr val="C00000"/>
              </a:buClr>
              <a:buFont typeface="Wingdings" pitchFamily="2" charset="2"/>
              <a:buChar char="§"/>
            </a:pPr>
            <a:r>
              <a:rPr lang="nl-NL" sz="1600" dirty="0">
                <a:solidFill>
                  <a:srgbClr val="000000"/>
                </a:solidFill>
                <a:latin typeface="Calibri" pitchFamily="34" charset="0"/>
                <a:ea typeface="Calibri" pitchFamily="34" charset="0"/>
                <a:cs typeface="Calibri" pitchFamily="34" charset="0"/>
              </a:rPr>
              <a:t>Minstens 18j oud</a:t>
            </a:r>
          </a:p>
          <a:p>
            <a:pPr marL="342900" lvl="6" indent="-342900" eaLnBrk="0" hangingPunct="0">
              <a:lnSpc>
                <a:spcPct val="90000"/>
              </a:lnSpc>
              <a:spcBef>
                <a:spcPct val="60000"/>
              </a:spcBef>
              <a:buClr>
                <a:srgbClr val="C00000"/>
              </a:buClr>
              <a:buFont typeface="Wingdings" pitchFamily="2" charset="2"/>
              <a:buChar char="§"/>
            </a:pPr>
            <a:r>
              <a:rPr lang="nl-NL" sz="1600" dirty="0">
                <a:solidFill>
                  <a:srgbClr val="000000"/>
                </a:solidFill>
                <a:latin typeface="Calibri" pitchFamily="34" charset="0"/>
                <a:ea typeface="Calibri" pitchFamily="34" charset="0"/>
                <a:cs typeface="Calibri" pitchFamily="34" charset="0"/>
              </a:rPr>
              <a:t>Vliegervaring onder toezicht van een RPAS-instructeur</a:t>
            </a:r>
          </a:p>
          <a:p>
            <a:pPr marL="342900" lvl="6" indent="-342900" eaLnBrk="0" hangingPunct="0">
              <a:lnSpc>
                <a:spcPct val="90000"/>
              </a:lnSpc>
              <a:spcBef>
                <a:spcPct val="60000"/>
              </a:spcBef>
              <a:buClr>
                <a:srgbClr val="C00000"/>
              </a:buClr>
              <a:buFont typeface="Wingdings" pitchFamily="2" charset="2"/>
              <a:buChar char="§"/>
            </a:pPr>
            <a:r>
              <a:rPr lang="nl-NL" sz="1600" dirty="0">
                <a:solidFill>
                  <a:srgbClr val="000000"/>
                </a:solidFill>
                <a:latin typeface="Calibri" pitchFamily="34" charset="0"/>
                <a:ea typeface="Calibri" pitchFamily="34" charset="0"/>
                <a:cs typeface="Calibri" pitchFamily="34" charset="0"/>
              </a:rPr>
              <a:t>Geslaagd zijn voor theorie-examen</a:t>
            </a:r>
          </a:p>
          <a:p>
            <a:pPr marL="342900" lvl="6" indent="-342900" eaLnBrk="0" hangingPunct="0">
              <a:lnSpc>
                <a:spcPct val="90000"/>
              </a:lnSpc>
              <a:spcBef>
                <a:spcPct val="60000"/>
              </a:spcBef>
              <a:buClr>
                <a:srgbClr val="C00000"/>
              </a:buClr>
              <a:buFont typeface="Wingdings" pitchFamily="2" charset="2"/>
              <a:buChar char="§"/>
            </a:pPr>
            <a:r>
              <a:rPr lang="nl-NL" sz="1600" dirty="0">
                <a:solidFill>
                  <a:srgbClr val="000000"/>
                </a:solidFill>
                <a:latin typeface="Calibri" pitchFamily="34" charset="0"/>
                <a:ea typeface="Calibri" pitchFamily="34" charset="0"/>
                <a:cs typeface="Calibri" pitchFamily="34" charset="0"/>
              </a:rPr>
              <a:t>Geslaagd zijn voor praktisch examen</a:t>
            </a:r>
          </a:p>
          <a:p>
            <a:pPr marL="342900" lvl="6" indent="-342900" eaLnBrk="0" hangingPunct="0">
              <a:lnSpc>
                <a:spcPct val="90000"/>
              </a:lnSpc>
              <a:spcBef>
                <a:spcPct val="60000"/>
              </a:spcBef>
              <a:buClr>
                <a:srgbClr val="C00000"/>
              </a:buClr>
              <a:buFont typeface="Wingdings" pitchFamily="2" charset="2"/>
              <a:buChar char="§"/>
            </a:pPr>
            <a:r>
              <a:rPr lang="nl-NL" sz="1600" dirty="0">
                <a:solidFill>
                  <a:srgbClr val="000000"/>
                </a:solidFill>
                <a:latin typeface="Calibri" pitchFamily="34" charset="0"/>
                <a:ea typeface="Calibri" pitchFamily="34" charset="0"/>
                <a:cs typeface="Calibri" pitchFamily="34" charset="0"/>
              </a:rPr>
              <a:t>Levenslang geldig</a:t>
            </a:r>
          </a:p>
          <a:p>
            <a:pPr marL="342900" lvl="6" indent="-342900" eaLnBrk="0" hangingPunct="0">
              <a:lnSpc>
                <a:spcPct val="90000"/>
              </a:lnSpc>
              <a:spcBef>
                <a:spcPct val="60000"/>
              </a:spcBef>
              <a:buClr>
                <a:srgbClr val="C00000"/>
              </a:buClr>
              <a:buFont typeface="Wingdings" pitchFamily="2" charset="2"/>
              <a:buChar char="§"/>
            </a:pPr>
            <a:r>
              <a:rPr lang="nl-NL" sz="1600" dirty="0">
                <a:solidFill>
                  <a:srgbClr val="000000"/>
                </a:solidFill>
                <a:latin typeface="Calibri" pitchFamily="34" charset="0"/>
                <a:ea typeface="Calibri" pitchFamily="34" charset="0"/>
                <a:cs typeface="Calibri" pitchFamily="34" charset="0"/>
              </a:rPr>
              <a:t>Tijdens de voorbije 24 maanden, tenminste </a:t>
            </a:r>
            <a:r>
              <a:rPr lang="nl-NL" sz="1600" dirty="0" smtClean="0">
                <a:solidFill>
                  <a:srgbClr val="000000"/>
                </a:solidFill>
                <a:latin typeface="Calibri" pitchFamily="34" charset="0"/>
                <a:ea typeface="Calibri" pitchFamily="34" charset="0"/>
                <a:cs typeface="Calibri" pitchFamily="34" charset="0"/>
              </a:rPr>
              <a:t>6 </a:t>
            </a:r>
            <a:r>
              <a:rPr lang="nl-NL" sz="1600" dirty="0">
                <a:solidFill>
                  <a:srgbClr val="000000"/>
                </a:solidFill>
                <a:latin typeface="Calibri" pitchFamily="34" charset="0"/>
                <a:ea typeface="Calibri" pitchFamily="34" charset="0"/>
                <a:cs typeface="Calibri" pitchFamily="34" charset="0"/>
              </a:rPr>
              <a:t>vluchten met een totale duur van 2 uur</a:t>
            </a:r>
          </a:p>
          <a:p>
            <a:pPr marL="800100" lvl="7" indent="-342900"/>
            <a:endParaRPr lang="nl-NL" sz="1800" dirty="0"/>
          </a:p>
          <a:p>
            <a:pPr marL="342900" lvl="6" indent="-342900"/>
            <a:endParaRPr lang="fr-BE" sz="2200" dirty="0"/>
          </a:p>
        </p:txBody>
      </p:sp>
      <p:pic>
        <p:nvPicPr>
          <p:cNvPr id="4" name="Afbeelding 5" descr="https://scontent-amt2-1.xx.fbcdn.net/hphotos-xlp1/v/t1.0-9/9160_464653423745823_2916038655884379826_n.jpg?oh=efa62f492fe04f967f9f118d2d758364&amp;oe=57968B62"/>
          <p:cNvPicPr/>
          <p:nvPr/>
        </p:nvPicPr>
        <p:blipFill rotWithShape="1">
          <a:blip r:embed="rId2" cstate="email">
            <a:extLst>
              <a:ext uri="{28A0092B-C50C-407E-A947-70E740481C1C}">
                <a14:useLocalDpi xmlns:a14="http://schemas.microsoft.com/office/drawing/2010/main"/>
              </a:ext>
            </a:extLst>
          </a:blip>
          <a:srcRect/>
          <a:stretch/>
        </p:blipFill>
        <p:spPr bwMode="auto">
          <a:xfrm>
            <a:off x="6598568" y="289386"/>
            <a:ext cx="2088232" cy="158295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719476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GB"/>
          </a:p>
        </p:txBody>
      </p:sp>
      <p:sp>
        <p:nvSpPr>
          <p:cNvPr id="2" name="Content Placeholder 1"/>
          <p:cNvSpPr>
            <a:spLocks noGrp="1"/>
          </p:cNvSpPr>
          <p:nvPr>
            <p:ph idx="1"/>
          </p:nvPr>
        </p:nvSpPr>
        <p:spPr/>
        <p:txBody>
          <a:bodyPr/>
          <a:lstStyle/>
          <a:p>
            <a:pPr marL="0" lvl="6" indent="0">
              <a:buNone/>
            </a:pPr>
            <a:r>
              <a:rPr lang="nl-BE" altLang="nl-BE" sz="2200" dirty="0"/>
              <a:t>Exploitatievoorwaarden klasse 1B – VERKLARING</a:t>
            </a:r>
          </a:p>
          <a:p>
            <a:pPr marL="342900" lvl="6" indent="-342900" eaLnBrk="0" hangingPunct="0">
              <a:lnSpc>
                <a:spcPct val="90000"/>
              </a:lnSpc>
              <a:spcBef>
                <a:spcPct val="60000"/>
              </a:spcBef>
              <a:buClr>
                <a:srgbClr val="C00000"/>
              </a:buClr>
              <a:buFont typeface="Wingdings" pitchFamily="2" charset="2"/>
              <a:buChar char="§"/>
            </a:pPr>
            <a:r>
              <a:rPr lang="nl-BE" sz="1800" dirty="0">
                <a:solidFill>
                  <a:srgbClr val="000000"/>
                </a:solidFill>
                <a:latin typeface="Calibri" pitchFamily="34" charset="0"/>
                <a:ea typeface="Calibri" pitchFamily="34" charset="0"/>
                <a:cs typeface="Calibri" pitchFamily="34" charset="0"/>
              </a:rPr>
              <a:t>Bij matig risico =&gt; voorafgaande VERKLARING</a:t>
            </a:r>
          </a:p>
          <a:p>
            <a:pPr marL="342900" lvl="6" indent="-342900" eaLnBrk="0" hangingPunct="0">
              <a:lnSpc>
                <a:spcPct val="90000"/>
              </a:lnSpc>
              <a:spcBef>
                <a:spcPct val="60000"/>
              </a:spcBef>
              <a:buClr>
                <a:srgbClr val="C00000"/>
              </a:buClr>
              <a:buFont typeface="Wingdings" pitchFamily="2" charset="2"/>
              <a:buChar char="§"/>
            </a:pPr>
            <a:r>
              <a:rPr lang="nl-BE" sz="1800" dirty="0">
                <a:solidFill>
                  <a:srgbClr val="000000"/>
                </a:solidFill>
                <a:latin typeface="Calibri" pitchFamily="34" charset="0"/>
                <a:ea typeface="Calibri" pitchFamily="34" charset="0"/>
                <a:cs typeface="Calibri" pitchFamily="34" charset="0"/>
              </a:rPr>
              <a:t>Ten minste tien dagen voor de eerste vluchtuitvoering</a:t>
            </a:r>
          </a:p>
          <a:p>
            <a:pPr marL="342900" lvl="6" indent="-342900" eaLnBrk="0" hangingPunct="0">
              <a:lnSpc>
                <a:spcPct val="90000"/>
              </a:lnSpc>
              <a:spcBef>
                <a:spcPct val="60000"/>
              </a:spcBef>
              <a:buClr>
                <a:srgbClr val="C00000"/>
              </a:buClr>
              <a:buFont typeface="Wingdings" pitchFamily="2" charset="2"/>
              <a:buChar char="§"/>
            </a:pPr>
            <a:r>
              <a:rPr lang="nl-BE" sz="1800" dirty="0">
                <a:solidFill>
                  <a:srgbClr val="000000"/>
                </a:solidFill>
                <a:latin typeface="Calibri" pitchFamily="34" charset="0"/>
                <a:ea typeface="Calibri" pitchFamily="34" charset="0"/>
                <a:cs typeface="Calibri" pitchFamily="34" charset="0"/>
              </a:rPr>
              <a:t>Elke wijziging min 5 dagen op voorhand</a:t>
            </a:r>
          </a:p>
          <a:p>
            <a:pPr marL="342900" lvl="6" indent="-342900" eaLnBrk="0" hangingPunct="0">
              <a:lnSpc>
                <a:spcPct val="90000"/>
              </a:lnSpc>
              <a:spcBef>
                <a:spcPct val="60000"/>
              </a:spcBef>
              <a:buClr>
                <a:srgbClr val="C00000"/>
              </a:buClr>
              <a:buFont typeface="Wingdings" pitchFamily="2" charset="2"/>
              <a:buChar char="§"/>
            </a:pPr>
            <a:r>
              <a:rPr lang="nl-BE" sz="1800" dirty="0" smtClean="0">
                <a:solidFill>
                  <a:srgbClr val="000000"/>
                </a:solidFill>
                <a:latin typeface="Calibri" pitchFamily="34" charset="0"/>
                <a:ea typeface="Calibri" pitchFamily="34" charset="0"/>
                <a:cs typeface="Calibri" pitchFamily="34" charset="0"/>
              </a:rPr>
              <a:t>Ingeschreven </a:t>
            </a:r>
            <a:r>
              <a:rPr lang="nl-BE" sz="1800" dirty="0">
                <a:solidFill>
                  <a:srgbClr val="000000"/>
                </a:solidFill>
                <a:latin typeface="Calibri" pitchFamily="34" charset="0"/>
                <a:ea typeface="Calibri" pitchFamily="34" charset="0"/>
                <a:cs typeface="Calibri" pitchFamily="34" charset="0"/>
              </a:rPr>
              <a:t>toestel</a:t>
            </a:r>
            <a:endParaRPr lang="nl-NL" sz="1800" dirty="0">
              <a:solidFill>
                <a:srgbClr val="000000"/>
              </a:solidFill>
              <a:latin typeface="Calibri" pitchFamily="34" charset="0"/>
              <a:ea typeface="Calibri" pitchFamily="34" charset="0"/>
              <a:cs typeface="Calibri" pitchFamily="34" charset="0"/>
            </a:endParaRPr>
          </a:p>
          <a:p>
            <a:pPr marL="800100" lvl="7" indent="-342900"/>
            <a:endParaRPr lang="nl-NL" sz="2200" dirty="0"/>
          </a:p>
          <a:p>
            <a:pPr marL="342900" lvl="6" indent="-342900"/>
            <a:endParaRPr lang="fr-BE" sz="2200" dirty="0"/>
          </a:p>
        </p:txBody>
      </p:sp>
      <p:pic>
        <p:nvPicPr>
          <p:cNvPr id="4" name="Afbeelding 5" descr="https://scontent-amt2-1.xx.fbcdn.net/hphotos-xlp1/v/t1.0-9/9160_464653423745823_2916038655884379826_n.jpg?oh=efa62f492fe04f967f9f118d2d758364&amp;oe=57968B62"/>
          <p:cNvPicPr/>
          <p:nvPr/>
        </p:nvPicPr>
        <p:blipFill rotWithShape="1">
          <a:blip r:embed="rId2" cstate="email">
            <a:extLst>
              <a:ext uri="{28A0092B-C50C-407E-A947-70E740481C1C}">
                <a14:useLocalDpi xmlns:a14="http://schemas.microsoft.com/office/drawing/2010/main"/>
              </a:ext>
            </a:extLst>
          </a:blip>
          <a:srcRect/>
          <a:stretch/>
        </p:blipFill>
        <p:spPr bwMode="auto">
          <a:xfrm>
            <a:off x="6598568" y="289386"/>
            <a:ext cx="2088232" cy="158295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645283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GB"/>
          </a:p>
        </p:txBody>
      </p:sp>
      <p:sp>
        <p:nvSpPr>
          <p:cNvPr id="2" name="Content Placeholder 1"/>
          <p:cNvSpPr>
            <a:spLocks noGrp="1"/>
          </p:cNvSpPr>
          <p:nvPr>
            <p:ph idx="1"/>
          </p:nvPr>
        </p:nvSpPr>
        <p:spPr/>
        <p:txBody>
          <a:bodyPr/>
          <a:lstStyle/>
          <a:p>
            <a:pPr marL="0" lvl="6" indent="0">
              <a:buNone/>
            </a:pPr>
            <a:r>
              <a:rPr lang="nl-NL" sz="2200" dirty="0"/>
              <a:t>Klasse 1A: </a:t>
            </a:r>
            <a:r>
              <a:rPr lang="nl-NL" sz="2200" dirty="0" smtClean="0"/>
              <a:t>verhoogd </a:t>
            </a:r>
            <a:r>
              <a:rPr lang="nl-NL" sz="2200" dirty="0"/>
              <a:t>risico</a:t>
            </a:r>
          </a:p>
          <a:p>
            <a:pPr marL="342900" lvl="6" indent="-342900" eaLnBrk="0" hangingPunct="0">
              <a:lnSpc>
                <a:spcPct val="90000"/>
              </a:lnSpc>
              <a:spcBef>
                <a:spcPct val="60000"/>
              </a:spcBef>
              <a:buClr>
                <a:srgbClr val="C00000"/>
              </a:buClr>
              <a:buFont typeface="Wingdings" pitchFamily="2" charset="2"/>
              <a:buChar char="§"/>
            </a:pPr>
            <a:r>
              <a:rPr lang="nl-BE" sz="2400" dirty="0">
                <a:solidFill>
                  <a:srgbClr val="000000"/>
                </a:solidFill>
                <a:latin typeface="Calibri" pitchFamily="34" charset="0"/>
                <a:ea typeface="Calibri" pitchFamily="34" charset="0"/>
                <a:cs typeface="Calibri" pitchFamily="34" charset="0"/>
              </a:rPr>
              <a:t>Uitgevoerd boven of in de nabijheid (straal 50 m)  van een verzameling personen</a:t>
            </a:r>
          </a:p>
          <a:p>
            <a:pPr marL="342900" lvl="6" indent="-342900" eaLnBrk="0" hangingPunct="0">
              <a:lnSpc>
                <a:spcPct val="90000"/>
              </a:lnSpc>
              <a:spcBef>
                <a:spcPct val="60000"/>
              </a:spcBef>
              <a:buClr>
                <a:srgbClr val="C00000"/>
              </a:buClr>
              <a:buFont typeface="Wingdings" pitchFamily="2" charset="2"/>
              <a:buChar char="§"/>
            </a:pPr>
            <a:r>
              <a:rPr lang="nl-BE" sz="2400" dirty="0">
                <a:solidFill>
                  <a:srgbClr val="000000"/>
                </a:solidFill>
                <a:latin typeface="Calibri" pitchFamily="34" charset="0"/>
                <a:ea typeface="Calibri" pitchFamily="34" charset="0"/>
                <a:cs typeface="Calibri" pitchFamily="34" charset="0"/>
              </a:rPr>
              <a:t>Het overvliegen van personen</a:t>
            </a:r>
          </a:p>
          <a:p>
            <a:pPr marL="342900" lvl="6" indent="-342900" eaLnBrk="0" hangingPunct="0">
              <a:lnSpc>
                <a:spcPct val="90000"/>
              </a:lnSpc>
              <a:spcBef>
                <a:spcPct val="60000"/>
              </a:spcBef>
              <a:buClr>
                <a:srgbClr val="C00000"/>
              </a:buClr>
              <a:buFont typeface="Wingdings" pitchFamily="2" charset="2"/>
              <a:buChar char="§"/>
            </a:pPr>
            <a:r>
              <a:rPr lang="nl-BE" sz="2400" dirty="0">
                <a:solidFill>
                  <a:srgbClr val="000000"/>
                </a:solidFill>
                <a:latin typeface="Calibri" pitchFamily="34" charset="0"/>
                <a:ea typeface="Calibri" pitchFamily="34" charset="0"/>
                <a:cs typeface="Calibri" pitchFamily="34" charset="0"/>
              </a:rPr>
              <a:t>In afwijking van de bepalingen van het KB (bv. met toelating in </a:t>
            </a:r>
            <a:r>
              <a:rPr lang="nl-BE" sz="2400" dirty="0" smtClean="0">
                <a:solidFill>
                  <a:srgbClr val="000000"/>
                </a:solidFill>
                <a:latin typeface="Calibri" pitchFamily="34" charset="0"/>
                <a:ea typeface="Calibri" pitchFamily="34" charset="0"/>
                <a:cs typeface="Calibri" pitchFamily="34" charset="0"/>
              </a:rPr>
              <a:t>CTR of gecontroleerd </a:t>
            </a:r>
            <a:r>
              <a:rPr lang="nl-BE" sz="2400" dirty="0">
                <a:solidFill>
                  <a:srgbClr val="000000"/>
                </a:solidFill>
                <a:latin typeface="Calibri" pitchFamily="34" charset="0"/>
                <a:ea typeface="Calibri" pitchFamily="34" charset="0"/>
                <a:cs typeface="Calibri" pitchFamily="34" charset="0"/>
              </a:rPr>
              <a:t>luchtruim)</a:t>
            </a:r>
          </a:p>
          <a:p>
            <a:pPr marL="800100" lvl="7" indent="-342900"/>
            <a:endParaRPr lang="nl-NL" sz="2200" dirty="0"/>
          </a:p>
          <a:p>
            <a:pPr marL="342900" lvl="6" indent="-342900"/>
            <a:endParaRPr lang="fr-BE" sz="2200" dirty="0"/>
          </a:p>
        </p:txBody>
      </p:sp>
      <p:pic>
        <p:nvPicPr>
          <p:cNvPr id="4" name="Afbeelding 5" descr="https://scontent-amt2-1.xx.fbcdn.net/hphotos-xlp1/v/t1.0-9/9160_464653423745823_2916038655884379826_n.jpg?oh=efa62f492fe04f967f9f118d2d758364&amp;oe=57968B62"/>
          <p:cNvPicPr/>
          <p:nvPr/>
        </p:nvPicPr>
        <p:blipFill rotWithShape="1">
          <a:blip r:embed="rId2" cstate="email">
            <a:extLst>
              <a:ext uri="{28A0092B-C50C-407E-A947-70E740481C1C}">
                <a14:useLocalDpi xmlns:a14="http://schemas.microsoft.com/office/drawing/2010/main"/>
              </a:ext>
            </a:extLst>
          </a:blip>
          <a:srcRect/>
          <a:stretch/>
        </p:blipFill>
        <p:spPr bwMode="auto">
          <a:xfrm>
            <a:off x="6598568" y="289386"/>
            <a:ext cx="2088232" cy="158295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353623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GB"/>
          </a:p>
        </p:txBody>
      </p:sp>
      <p:sp>
        <p:nvSpPr>
          <p:cNvPr id="2" name="Content Placeholder 1"/>
          <p:cNvSpPr>
            <a:spLocks noGrp="1"/>
          </p:cNvSpPr>
          <p:nvPr>
            <p:ph idx="1"/>
          </p:nvPr>
        </p:nvSpPr>
        <p:spPr/>
        <p:txBody>
          <a:bodyPr/>
          <a:lstStyle/>
          <a:p>
            <a:pPr marL="0" lvl="6" indent="0">
              <a:buNone/>
            </a:pPr>
            <a:r>
              <a:rPr lang="nl-NL" sz="2200" dirty="0"/>
              <a:t>klasse 1 </a:t>
            </a:r>
            <a:r>
              <a:rPr lang="nl-BE" sz="2200" dirty="0"/>
              <a:t>Zowel voor 1B als 1A : </a:t>
            </a:r>
          </a:p>
          <a:p>
            <a:pPr marL="0" lvl="6" indent="0">
              <a:buNone/>
            </a:pPr>
            <a:endParaRPr lang="fr-BE" sz="2200" dirty="0" smtClean="0"/>
          </a:p>
          <a:p>
            <a:pPr marL="0" lvl="6" indent="0">
              <a:buNone/>
            </a:pPr>
            <a:r>
              <a:rPr lang="fr-BE" sz="2200" dirty="0" err="1" smtClean="0"/>
              <a:t>Operationeel</a:t>
            </a:r>
            <a:r>
              <a:rPr lang="fr-BE" sz="2200" dirty="0" smtClean="0"/>
              <a:t> </a:t>
            </a:r>
            <a:r>
              <a:rPr lang="fr-BE" sz="2200" dirty="0" err="1"/>
              <a:t>handboek</a:t>
            </a:r>
            <a:r>
              <a:rPr lang="fr-BE" sz="2200" dirty="0"/>
              <a:t> </a:t>
            </a:r>
            <a:r>
              <a:rPr lang="fr-BE" sz="2200" dirty="0" err="1"/>
              <a:t>voor</a:t>
            </a:r>
            <a:r>
              <a:rPr lang="fr-BE" sz="2200" dirty="0"/>
              <a:t> de </a:t>
            </a:r>
            <a:r>
              <a:rPr lang="fr-BE" sz="2200" dirty="0" err="1"/>
              <a:t>operatie</a:t>
            </a:r>
            <a:r>
              <a:rPr lang="fr-BE" sz="2200" dirty="0"/>
              <a:t> </a:t>
            </a:r>
          </a:p>
          <a:p>
            <a:pPr marL="0" indent="0">
              <a:spcBef>
                <a:spcPct val="30000"/>
              </a:spcBef>
              <a:buNone/>
            </a:pPr>
            <a:r>
              <a:rPr lang="nl-NL" sz="2000" dirty="0"/>
              <a:t>Het operationeel handboek bevat al de instructies, informatie en procedures die nodig zijn voor elk gebruikt RPAS en die het personeel nodig heeft om de taken correct en veilig te kunnen uitvoeren</a:t>
            </a:r>
            <a:r>
              <a:rPr lang="nl-NL" sz="2000" dirty="0" smtClean="0"/>
              <a:t>.</a:t>
            </a:r>
          </a:p>
          <a:p>
            <a:pPr marL="0" indent="0">
              <a:spcBef>
                <a:spcPct val="30000"/>
              </a:spcBef>
              <a:buNone/>
            </a:pPr>
            <a:endParaRPr lang="nl-NL" altLang="nl-BE" sz="2000" dirty="0"/>
          </a:p>
          <a:p>
            <a:pPr marL="0" indent="0">
              <a:spcBef>
                <a:spcPct val="30000"/>
              </a:spcBef>
              <a:buNone/>
            </a:pPr>
            <a:r>
              <a:rPr lang="nl-NL" altLang="nl-BE" sz="2000" dirty="0" smtClean="0"/>
              <a:t>EXTRA 1A</a:t>
            </a:r>
          </a:p>
          <a:p>
            <a:pPr marL="0" indent="0">
              <a:spcBef>
                <a:spcPct val="30000"/>
              </a:spcBef>
              <a:buNone/>
            </a:pPr>
            <a:r>
              <a:rPr lang="nl-NL" altLang="nl-BE" sz="2000" dirty="0" smtClean="0">
                <a:sym typeface="Wingdings"/>
              </a:rPr>
              <a:t> Homologatie van toestel (certificaat van overeenstemming)</a:t>
            </a:r>
            <a:endParaRPr lang="nl-NL" altLang="nl-BE" sz="2000" dirty="0"/>
          </a:p>
          <a:p>
            <a:pPr marL="342900" lvl="6" indent="-342900"/>
            <a:endParaRPr lang="fr-BE" sz="2200" dirty="0"/>
          </a:p>
        </p:txBody>
      </p:sp>
      <p:pic>
        <p:nvPicPr>
          <p:cNvPr id="4" name="Afbeelding 5" descr="https://scontent-amt2-1.xx.fbcdn.net/hphotos-xlp1/v/t1.0-9/9160_464653423745823_2916038655884379826_n.jpg?oh=efa62f492fe04f967f9f118d2d758364&amp;oe=57968B62"/>
          <p:cNvPicPr/>
          <p:nvPr/>
        </p:nvPicPr>
        <p:blipFill rotWithShape="1">
          <a:blip r:embed="rId2" cstate="email">
            <a:extLst>
              <a:ext uri="{28A0092B-C50C-407E-A947-70E740481C1C}">
                <a14:useLocalDpi xmlns:a14="http://schemas.microsoft.com/office/drawing/2010/main"/>
              </a:ext>
            </a:extLst>
          </a:blip>
          <a:srcRect/>
          <a:stretch/>
        </p:blipFill>
        <p:spPr bwMode="auto">
          <a:xfrm>
            <a:off x="6598568" y="289386"/>
            <a:ext cx="2088232" cy="158295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01696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GB" dirty="0"/>
          </a:p>
        </p:txBody>
      </p:sp>
      <p:sp>
        <p:nvSpPr>
          <p:cNvPr id="2" name="Content Placeholder 1"/>
          <p:cNvSpPr>
            <a:spLocks noGrp="1"/>
          </p:cNvSpPr>
          <p:nvPr>
            <p:ph idx="1"/>
          </p:nvPr>
        </p:nvSpPr>
        <p:spPr/>
        <p:txBody>
          <a:bodyPr/>
          <a:lstStyle/>
          <a:p>
            <a:pPr marL="0" lvl="6" indent="0">
              <a:buNone/>
            </a:pPr>
            <a:r>
              <a:rPr lang="nl-BE" sz="2200" dirty="0"/>
              <a:t>Vereisten Toestel</a:t>
            </a:r>
          </a:p>
          <a:p>
            <a:pPr>
              <a:spcBef>
                <a:spcPct val="30000"/>
              </a:spcBef>
              <a:buFont typeface="Arial" panose="020B0604020202020204" pitchFamily="34" charset="0"/>
              <a:buChar char="•"/>
            </a:pPr>
            <a:r>
              <a:rPr lang="nl-BE" altLang="nl-BE" sz="2000" dirty="0" smtClean="0"/>
              <a:t>Inschrijving </a:t>
            </a:r>
            <a:r>
              <a:rPr lang="nl-BE" altLang="nl-BE" sz="2000" dirty="0"/>
              <a:t>van het toestel =&gt; voor klassen 1 en 2</a:t>
            </a:r>
          </a:p>
          <a:p>
            <a:pPr>
              <a:spcBef>
                <a:spcPct val="30000"/>
              </a:spcBef>
              <a:buFont typeface="Arial" panose="020B0604020202020204" pitchFamily="34" charset="0"/>
              <a:buChar char="•"/>
            </a:pPr>
            <a:r>
              <a:rPr lang="nl-BE" altLang="nl-BE" sz="2000" dirty="0"/>
              <a:t>Registratiekenmerk: </a:t>
            </a:r>
          </a:p>
          <a:p>
            <a:pPr marL="0" indent="0">
              <a:spcBef>
                <a:spcPct val="30000"/>
              </a:spcBef>
              <a:buNone/>
            </a:pPr>
            <a:endParaRPr lang="nl-NL" sz="2000" dirty="0"/>
          </a:p>
          <a:p>
            <a:pPr marL="0" indent="0">
              <a:spcBef>
                <a:spcPct val="30000"/>
              </a:spcBef>
              <a:buNone/>
            </a:pPr>
            <a:endParaRPr lang="nl-NL" sz="2000" dirty="0" smtClean="0"/>
          </a:p>
          <a:p>
            <a:pPr marL="0" indent="0">
              <a:spcBef>
                <a:spcPct val="30000"/>
              </a:spcBef>
              <a:buNone/>
            </a:pPr>
            <a:endParaRPr lang="nl-NL" sz="2000" dirty="0"/>
          </a:p>
          <a:p>
            <a:pPr marL="0" indent="0">
              <a:spcBef>
                <a:spcPct val="30000"/>
              </a:spcBef>
              <a:buNone/>
            </a:pPr>
            <a:r>
              <a:rPr lang="nl-NL" sz="2000" dirty="0" smtClean="0"/>
              <a:t>De </a:t>
            </a:r>
            <a:r>
              <a:rPr lang="nl-NL" sz="2000" dirty="0"/>
              <a:t>letters OO gevolgd door een horizontale streep en dan een groep van tenminste vier karakters samengesteld uit ofwel letters, ofwel cijfers ofwel een combinatie van letters en cijfers. </a:t>
            </a:r>
          </a:p>
          <a:p>
            <a:pPr>
              <a:spcBef>
                <a:spcPct val="30000"/>
              </a:spcBef>
              <a:buFont typeface="Arial" panose="020B0604020202020204" pitchFamily="34" charset="0"/>
              <a:buChar char="•"/>
            </a:pPr>
            <a:endParaRPr lang="nl-BE" altLang="nl-BE" sz="2000" dirty="0"/>
          </a:p>
          <a:p>
            <a:endParaRPr lang="fr-BE" dirty="0"/>
          </a:p>
        </p:txBody>
      </p:sp>
      <p:sp>
        <p:nvSpPr>
          <p:cNvPr id="3" name="ZoneTexte 6"/>
          <p:cNvSpPr txBox="1"/>
          <p:nvPr/>
        </p:nvSpPr>
        <p:spPr>
          <a:xfrm>
            <a:off x="3635896" y="3276162"/>
            <a:ext cx="1872208" cy="461665"/>
          </a:xfrm>
          <a:prstGeom prst="rect">
            <a:avLst/>
          </a:prstGeom>
          <a:ln>
            <a:solidFill>
              <a:srgbClr val="FF0000"/>
            </a:solid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GB"/>
            </a:defPPr>
            <a:lvl1pPr algn="ctr" rtl="0" fontAlgn="base">
              <a:spcBef>
                <a:spcPct val="0"/>
              </a:spcBef>
              <a:spcAft>
                <a:spcPct val="0"/>
              </a:spcAft>
              <a:defRPr sz="2000" kern="1200">
                <a:solidFill>
                  <a:schemeClr val="dk1"/>
                </a:solidFill>
                <a:latin typeface="+mn-lt"/>
                <a:ea typeface="+mn-ea"/>
                <a:cs typeface="+mn-cs"/>
              </a:defRPr>
            </a:lvl1pPr>
            <a:lvl2pPr marL="457200" algn="ctr" rtl="0" fontAlgn="base">
              <a:spcBef>
                <a:spcPct val="0"/>
              </a:spcBef>
              <a:spcAft>
                <a:spcPct val="0"/>
              </a:spcAft>
              <a:defRPr sz="2000" kern="1200">
                <a:solidFill>
                  <a:schemeClr val="dk1"/>
                </a:solidFill>
                <a:latin typeface="+mn-lt"/>
                <a:ea typeface="+mn-ea"/>
                <a:cs typeface="+mn-cs"/>
              </a:defRPr>
            </a:lvl2pPr>
            <a:lvl3pPr marL="914400" algn="ctr" rtl="0" fontAlgn="base">
              <a:spcBef>
                <a:spcPct val="0"/>
              </a:spcBef>
              <a:spcAft>
                <a:spcPct val="0"/>
              </a:spcAft>
              <a:defRPr sz="2000" kern="1200">
                <a:solidFill>
                  <a:schemeClr val="dk1"/>
                </a:solidFill>
                <a:latin typeface="+mn-lt"/>
                <a:ea typeface="+mn-ea"/>
                <a:cs typeface="+mn-cs"/>
              </a:defRPr>
            </a:lvl3pPr>
            <a:lvl4pPr marL="1371600" algn="ctr" rtl="0" fontAlgn="base">
              <a:spcBef>
                <a:spcPct val="0"/>
              </a:spcBef>
              <a:spcAft>
                <a:spcPct val="0"/>
              </a:spcAft>
              <a:defRPr sz="2000" kern="1200">
                <a:solidFill>
                  <a:schemeClr val="dk1"/>
                </a:solidFill>
                <a:latin typeface="+mn-lt"/>
                <a:ea typeface="+mn-ea"/>
                <a:cs typeface="+mn-cs"/>
              </a:defRPr>
            </a:lvl4pPr>
            <a:lvl5pPr marL="1828800" algn="ctr" rtl="0" fontAlgn="base">
              <a:spcBef>
                <a:spcPct val="0"/>
              </a:spcBef>
              <a:spcAft>
                <a:spcPct val="0"/>
              </a:spcAft>
              <a:defRPr sz="2000" kern="1200">
                <a:solidFill>
                  <a:schemeClr val="dk1"/>
                </a:solidFill>
                <a:latin typeface="+mn-lt"/>
                <a:ea typeface="+mn-ea"/>
                <a:cs typeface="+mn-cs"/>
              </a:defRPr>
            </a:lvl5pPr>
            <a:lvl6pPr marL="2286000" algn="l" defTabSz="914400" rtl="0" eaLnBrk="1" latinLnBrk="0" hangingPunct="1">
              <a:defRPr sz="2000" kern="1200">
                <a:solidFill>
                  <a:schemeClr val="dk1"/>
                </a:solidFill>
                <a:latin typeface="+mn-lt"/>
                <a:ea typeface="+mn-ea"/>
                <a:cs typeface="+mn-cs"/>
              </a:defRPr>
            </a:lvl6pPr>
            <a:lvl7pPr marL="2743200" algn="l" defTabSz="914400" rtl="0" eaLnBrk="1" latinLnBrk="0" hangingPunct="1">
              <a:defRPr sz="2000" kern="1200">
                <a:solidFill>
                  <a:schemeClr val="dk1"/>
                </a:solidFill>
                <a:latin typeface="+mn-lt"/>
                <a:ea typeface="+mn-ea"/>
                <a:cs typeface="+mn-cs"/>
              </a:defRPr>
            </a:lvl7pPr>
            <a:lvl8pPr marL="3200400" algn="l" defTabSz="914400" rtl="0" eaLnBrk="1" latinLnBrk="0" hangingPunct="1">
              <a:defRPr sz="2000" kern="1200">
                <a:solidFill>
                  <a:schemeClr val="dk1"/>
                </a:solidFill>
                <a:latin typeface="+mn-lt"/>
                <a:ea typeface="+mn-ea"/>
                <a:cs typeface="+mn-cs"/>
              </a:defRPr>
            </a:lvl8pPr>
            <a:lvl9pPr marL="3657600" algn="l" defTabSz="914400" rtl="0" eaLnBrk="1" latinLnBrk="0" hangingPunct="1">
              <a:defRPr sz="2000" kern="1200">
                <a:solidFill>
                  <a:schemeClr val="dk1"/>
                </a:solidFill>
                <a:latin typeface="+mn-lt"/>
                <a:ea typeface="+mn-ea"/>
                <a:cs typeface="+mn-cs"/>
              </a:defRPr>
            </a:lvl9pPr>
          </a:lstStyle>
          <a:p>
            <a:r>
              <a:rPr lang="fr-BE" sz="2400" b="1" dirty="0">
                <a:solidFill>
                  <a:srgbClr val="FF0000"/>
                </a:solidFill>
              </a:rPr>
              <a:t>OO-11XX</a:t>
            </a:r>
          </a:p>
        </p:txBody>
      </p:sp>
    </p:spTree>
    <p:extLst>
      <p:ext uri="{BB962C8B-B14F-4D97-AF65-F5344CB8AC3E}">
        <p14:creationId xmlns:p14="http://schemas.microsoft.com/office/powerpoint/2010/main" val="28753540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Hoe </a:t>
            </a:r>
            <a:r>
              <a:rPr lang="en-US" dirty="0" err="1" smtClean="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kan</a:t>
            </a:r>
            <a:r>
              <a:rPr lang="en-US" dirty="0" smtClean="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 </a:t>
            </a:r>
            <a:r>
              <a:rPr lang="en-US" dirty="0" err="1" smtClean="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ik</a:t>
            </a:r>
            <a:r>
              <a:rPr lang="en-US" dirty="0" smtClean="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 </a:t>
            </a:r>
            <a:r>
              <a:rPr lang="en-US" dirty="0" err="1" smtClean="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zien</a:t>
            </a:r>
            <a:r>
              <a:rPr lang="en-US" dirty="0" smtClean="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 of </a:t>
            </a:r>
            <a:r>
              <a:rPr lang="en-US" dirty="0" err="1" smtClean="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een</a:t>
            </a:r>
            <a:r>
              <a:rPr lang="en-US" dirty="0" smtClean="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 </a:t>
            </a:r>
            <a:r>
              <a:rPr lang="en-US" dirty="0" err="1" smtClean="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vlucht</a:t>
            </a:r>
            <a:r>
              <a:rPr lang="en-US" dirty="0" smtClean="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
            </a:r>
            <a:br>
              <a:rPr lang="en-US" dirty="0" smtClean="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br>
            <a:r>
              <a:rPr lang="en-US" dirty="0" err="1" smtClean="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legaal</a:t>
            </a:r>
            <a:r>
              <a:rPr lang="en-US" dirty="0" smtClean="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 </a:t>
            </a:r>
            <a:r>
              <a:rPr lang="en-US" dirty="0" err="1" smtClean="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bezig</a:t>
            </a:r>
            <a:r>
              <a:rPr lang="en-US" dirty="0" smtClean="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 is?</a:t>
            </a:r>
            <a:r>
              <a:rPr lang="en-US" dirty="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
            </a:r>
            <a:br>
              <a:rPr lang="en-US" dirty="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br>
            <a:endParaRPr lang="en-GB" dirty="0"/>
          </a:p>
        </p:txBody>
      </p:sp>
      <p:sp>
        <p:nvSpPr>
          <p:cNvPr id="4" name="Subtitle 3"/>
          <p:cNvSpPr>
            <a:spLocks noGrp="1"/>
          </p:cNvSpPr>
          <p:nvPr>
            <p:ph type="subTitle" idx="1"/>
          </p:nvPr>
        </p:nvSpPr>
        <p:spPr/>
        <p:txBody>
          <a:bodyPr/>
          <a:lstStyle/>
          <a:p>
            <a:endParaRPr lang="en-GB"/>
          </a:p>
        </p:txBody>
      </p:sp>
    </p:spTree>
    <p:extLst>
      <p:ext uri="{BB962C8B-B14F-4D97-AF65-F5344CB8AC3E}">
        <p14:creationId xmlns:p14="http://schemas.microsoft.com/office/powerpoint/2010/main" val="17348951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690" y="0"/>
            <a:ext cx="8229600" cy="1143000"/>
          </a:xfrm>
        </p:spPr>
        <p:txBody>
          <a:bodyPr/>
          <a:lstStyle/>
          <a:p>
            <a:r>
              <a:rPr lang="en-GB" dirty="0" err="1" smtClean="0"/>
              <a:t>Legale</a:t>
            </a:r>
            <a:r>
              <a:rPr lang="en-GB" dirty="0" smtClean="0"/>
              <a:t> parameters</a:t>
            </a:r>
            <a:endParaRPr lang="en-GB" dirty="0"/>
          </a:p>
        </p:txBody>
      </p:sp>
      <p:sp>
        <p:nvSpPr>
          <p:cNvPr id="3" name="Content Placeholder 2"/>
          <p:cNvSpPr>
            <a:spLocks noGrp="1"/>
          </p:cNvSpPr>
          <p:nvPr>
            <p:ph idx="1"/>
          </p:nvPr>
        </p:nvSpPr>
        <p:spPr>
          <a:xfrm>
            <a:off x="457200" y="1105911"/>
            <a:ext cx="4142509" cy="4955453"/>
          </a:xfrm>
        </p:spPr>
        <p:txBody>
          <a:bodyPr/>
          <a:lstStyle/>
          <a:p>
            <a:pPr lvl="0"/>
            <a:r>
              <a:rPr lang="en-GB" sz="2400" dirty="0" err="1" smtClean="0"/>
              <a:t>Vlieglicentie</a:t>
            </a:r>
            <a:endParaRPr lang="en-GB" sz="2400" dirty="0" smtClean="0"/>
          </a:p>
          <a:p>
            <a:pPr lvl="0"/>
            <a:r>
              <a:rPr lang="en-GB" sz="2400" dirty="0" err="1" smtClean="0"/>
              <a:t>Verzekering</a:t>
            </a:r>
            <a:r>
              <a:rPr lang="en-GB" sz="2400" dirty="0" smtClean="0"/>
              <a:t> </a:t>
            </a:r>
            <a:r>
              <a:rPr lang="en-GB" sz="2400" dirty="0" err="1" smtClean="0"/>
              <a:t>toestel</a:t>
            </a:r>
            <a:r>
              <a:rPr lang="en-GB" sz="2400" dirty="0" smtClean="0"/>
              <a:t>  </a:t>
            </a:r>
          </a:p>
          <a:p>
            <a:pPr lvl="0"/>
            <a:r>
              <a:rPr lang="en-GB" sz="2400" dirty="0" smtClean="0"/>
              <a:t>Notification</a:t>
            </a:r>
          </a:p>
          <a:p>
            <a:pPr lvl="0"/>
            <a:r>
              <a:rPr lang="en-GB" sz="2400" dirty="0" smtClean="0"/>
              <a:t>Logbook</a:t>
            </a:r>
          </a:p>
          <a:p>
            <a:pPr lvl="0"/>
            <a:r>
              <a:rPr lang="en-GB" sz="2400" dirty="0" smtClean="0"/>
              <a:t>Ops manual</a:t>
            </a:r>
          </a:p>
          <a:p>
            <a:pPr lvl="0"/>
            <a:r>
              <a:rPr lang="en-GB" sz="2400" dirty="0" err="1" smtClean="0"/>
              <a:t>Registratienummer</a:t>
            </a:r>
            <a:endParaRPr lang="en-GB" sz="2400" dirty="0" smtClean="0"/>
          </a:p>
          <a:p>
            <a:pPr lvl="0"/>
            <a:endParaRPr lang="en-GB" sz="2400" dirty="0" smtClean="0"/>
          </a:p>
          <a:p>
            <a:pPr lvl="0"/>
            <a:endParaRPr lang="en-GB" sz="2400" dirty="0"/>
          </a:p>
          <a:p>
            <a:pPr lvl="0"/>
            <a:endParaRPr lang="en-GB" sz="2400" dirty="0" smtClean="0"/>
          </a:p>
          <a:p>
            <a:pPr lvl="0"/>
            <a:r>
              <a:rPr lang="en-GB" sz="2400" dirty="0" smtClean="0"/>
              <a:t>Extra: </a:t>
            </a:r>
            <a:r>
              <a:rPr lang="en-GB" sz="2400" dirty="0" err="1" smtClean="0"/>
              <a:t>Er</a:t>
            </a:r>
            <a:r>
              <a:rPr lang="en-GB" sz="2400" dirty="0" smtClean="0"/>
              <a:t> </a:t>
            </a:r>
            <a:r>
              <a:rPr lang="en-GB" sz="2400" dirty="0" err="1" smtClean="0"/>
              <a:t>komt</a:t>
            </a:r>
            <a:r>
              <a:rPr lang="en-GB" sz="2400" dirty="0" smtClean="0"/>
              <a:t> </a:t>
            </a:r>
            <a:r>
              <a:rPr lang="en-GB" sz="2400" dirty="0" err="1" smtClean="0"/>
              <a:t>lijst</a:t>
            </a:r>
            <a:r>
              <a:rPr lang="en-GB" sz="2400" dirty="0" smtClean="0"/>
              <a:t> op</a:t>
            </a:r>
            <a:r>
              <a:rPr lang="en-GB" sz="2400" dirty="0"/>
              <a:t> </a:t>
            </a:r>
            <a:r>
              <a:rPr lang="en-GB" sz="2400" dirty="0" smtClean="0">
                <a:hlinkClick r:id="rId2"/>
              </a:rPr>
              <a:t>www.beuas.be</a:t>
            </a:r>
            <a:r>
              <a:rPr lang="en-GB" sz="2400" dirty="0" smtClean="0"/>
              <a:t> van </a:t>
            </a:r>
            <a:r>
              <a:rPr lang="en-GB" sz="2400" dirty="0" err="1" smtClean="0"/>
              <a:t>piloten</a:t>
            </a:r>
            <a:endParaRPr lang="en-GB" sz="2400" dirty="0" smtClean="0"/>
          </a:p>
        </p:txBody>
      </p:sp>
      <p:pic>
        <p:nvPicPr>
          <p:cNvPr id="5" name="Afbeelding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0737" y="1417639"/>
            <a:ext cx="3248999" cy="4331998"/>
          </a:xfrm>
          <a:prstGeom prst="rect">
            <a:avLst/>
          </a:prstGeom>
        </p:spPr>
      </p:pic>
      <p:sp>
        <p:nvSpPr>
          <p:cNvPr id="6" name="ZoneTexte 6"/>
          <p:cNvSpPr txBox="1"/>
          <p:nvPr/>
        </p:nvSpPr>
        <p:spPr>
          <a:xfrm>
            <a:off x="2139605" y="4107435"/>
            <a:ext cx="1872208" cy="461665"/>
          </a:xfrm>
          <a:prstGeom prst="rect">
            <a:avLst/>
          </a:prstGeom>
          <a:ln>
            <a:solidFill>
              <a:srgbClr val="FF0000"/>
            </a:solid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GB"/>
            </a:defPPr>
            <a:lvl1pPr algn="ctr" rtl="0" fontAlgn="base">
              <a:spcBef>
                <a:spcPct val="0"/>
              </a:spcBef>
              <a:spcAft>
                <a:spcPct val="0"/>
              </a:spcAft>
              <a:defRPr sz="2000" kern="1200">
                <a:solidFill>
                  <a:schemeClr val="dk1"/>
                </a:solidFill>
                <a:latin typeface="+mn-lt"/>
                <a:ea typeface="+mn-ea"/>
                <a:cs typeface="+mn-cs"/>
              </a:defRPr>
            </a:lvl1pPr>
            <a:lvl2pPr marL="457200" algn="ctr" rtl="0" fontAlgn="base">
              <a:spcBef>
                <a:spcPct val="0"/>
              </a:spcBef>
              <a:spcAft>
                <a:spcPct val="0"/>
              </a:spcAft>
              <a:defRPr sz="2000" kern="1200">
                <a:solidFill>
                  <a:schemeClr val="dk1"/>
                </a:solidFill>
                <a:latin typeface="+mn-lt"/>
                <a:ea typeface="+mn-ea"/>
                <a:cs typeface="+mn-cs"/>
              </a:defRPr>
            </a:lvl2pPr>
            <a:lvl3pPr marL="914400" algn="ctr" rtl="0" fontAlgn="base">
              <a:spcBef>
                <a:spcPct val="0"/>
              </a:spcBef>
              <a:spcAft>
                <a:spcPct val="0"/>
              </a:spcAft>
              <a:defRPr sz="2000" kern="1200">
                <a:solidFill>
                  <a:schemeClr val="dk1"/>
                </a:solidFill>
                <a:latin typeface="+mn-lt"/>
                <a:ea typeface="+mn-ea"/>
                <a:cs typeface="+mn-cs"/>
              </a:defRPr>
            </a:lvl3pPr>
            <a:lvl4pPr marL="1371600" algn="ctr" rtl="0" fontAlgn="base">
              <a:spcBef>
                <a:spcPct val="0"/>
              </a:spcBef>
              <a:spcAft>
                <a:spcPct val="0"/>
              </a:spcAft>
              <a:defRPr sz="2000" kern="1200">
                <a:solidFill>
                  <a:schemeClr val="dk1"/>
                </a:solidFill>
                <a:latin typeface="+mn-lt"/>
                <a:ea typeface="+mn-ea"/>
                <a:cs typeface="+mn-cs"/>
              </a:defRPr>
            </a:lvl4pPr>
            <a:lvl5pPr marL="1828800" algn="ctr" rtl="0" fontAlgn="base">
              <a:spcBef>
                <a:spcPct val="0"/>
              </a:spcBef>
              <a:spcAft>
                <a:spcPct val="0"/>
              </a:spcAft>
              <a:defRPr sz="2000" kern="1200">
                <a:solidFill>
                  <a:schemeClr val="dk1"/>
                </a:solidFill>
                <a:latin typeface="+mn-lt"/>
                <a:ea typeface="+mn-ea"/>
                <a:cs typeface="+mn-cs"/>
              </a:defRPr>
            </a:lvl5pPr>
            <a:lvl6pPr marL="2286000" algn="l" defTabSz="914400" rtl="0" eaLnBrk="1" latinLnBrk="0" hangingPunct="1">
              <a:defRPr sz="2000" kern="1200">
                <a:solidFill>
                  <a:schemeClr val="dk1"/>
                </a:solidFill>
                <a:latin typeface="+mn-lt"/>
                <a:ea typeface="+mn-ea"/>
                <a:cs typeface="+mn-cs"/>
              </a:defRPr>
            </a:lvl6pPr>
            <a:lvl7pPr marL="2743200" algn="l" defTabSz="914400" rtl="0" eaLnBrk="1" latinLnBrk="0" hangingPunct="1">
              <a:defRPr sz="2000" kern="1200">
                <a:solidFill>
                  <a:schemeClr val="dk1"/>
                </a:solidFill>
                <a:latin typeface="+mn-lt"/>
                <a:ea typeface="+mn-ea"/>
                <a:cs typeface="+mn-cs"/>
              </a:defRPr>
            </a:lvl7pPr>
            <a:lvl8pPr marL="3200400" algn="l" defTabSz="914400" rtl="0" eaLnBrk="1" latinLnBrk="0" hangingPunct="1">
              <a:defRPr sz="2000" kern="1200">
                <a:solidFill>
                  <a:schemeClr val="dk1"/>
                </a:solidFill>
                <a:latin typeface="+mn-lt"/>
                <a:ea typeface="+mn-ea"/>
                <a:cs typeface="+mn-cs"/>
              </a:defRPr>
            </a:lvl8pPr>
            <a:lvl9pPr marL="3657600" algn="l" defTabSz="914400" rtl="0" eaLnBrk="1" latinLnBrk="0" hangingPunct="1">
              <a:defRPr sz="2000" kern="1200">
                <a:solidFill>
                  <a:schemeClr val="dk1"/>
                </a:solidFill>
                <a:latin typeface="+mn-lt"/>
                <a:ea typeface="+mn-ea"/>
                <a:cs typeface="+mn-cs"/>
              </a:defRPr>
            </a:lvl9pPr>
          </a:lstStyle>
          <a:p>
            <a:r>
              <a:rPr lang="fr-BE" sz="2400" b="1" dirty="0">
                <a:solidFill>
                  <a:srgbClr val="FF0000"/>
                </a:solidFill>
              </a:rPr>
              <a:t>OO-11XX</a:t>
            </a:r>
          </a:p>
        </p:txBody>
      </p:sp>
    </p:spTree>
    <p:extLst>
      <p:ext uri="{BB962C8B-B14F-4D97-AF65-F5344CB8AC3E}">
        <p14:creationId xmlns:p14="http://schemas.microsoft.com/office/powerpoint/2010/main" val="13856792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VERBODEN</a:t>
            </a:r>
            <a:endParaRPr lang="en-GB" dirty="0"/>
          </a:p>
        </p:txBody>
      </p:sp>
      <p:sp>
        <p:nvSpPr>
          <p:cNvPr id="2" name="Content Placeholder 1"/>
          <p:cNvSpPr>
            <a:spLocks noGrp="1"/>
          </p:cNvSpPr>
          <p:nvPr>
            <p:ph idx="1"/>
          </p:nvPr>
        </p:nvSpPr>
        <p:spPr/>
        <p:txBody>
          <a:bodyPr/>
          <a:lstStyle/>
          <a:p>
            <a:pPr marL="0" lvl="6" indent="0">
              <a:buNone/>
            </a:pPr>
            <a:r>
              <a:rPr lang="nl-BE" sz="2200" dirty="0" smtClean="0"/>
              <a:t>Volgende zaken zijn nog niet toegelaten</a:t>
            </a:r>
          </a:p>
          <a:p>
            <a:pPr marL="0" lvl="6" indent="0">
              <a:buNone/>
            </a:pPr>
            <a:endParaRPr lang="nl-BE" sz="2200" dirty="0"/>
          </a:p>
          <a:p>
            <a:pPr marL="0" lvl="6" indent="0">
              <a:buNone/>
            </a:pPr>
            <a:endParaRPr lang="nl-BE" sz="2200" dirty="0"/>
          </a:p>
          <a:p>
            <a:pPr>
              <a:spcBef>
                <a:spcPct val="30000"/>
              </a:spcBef>
              <a:buFont typeface="Arial" panose="020B0604020202020204" pitchFamily="34" charset="0"/>
              <a:buChar char="•"/>
            </a:pPr>
            <a:r>
              <a:rPr lang="nl-BE" altLang="nl-BE" sz="2000" dirty="0" smtClean="0"/>
              <a:t>Sproeien</a:t>
            </a:r>
          </a:p>
          <a:p>
            <a:pPr>
              <a:spcBef>
                <a:spcPct val="30000"/>
              </a:spcBef>
              <a:buFont typeface="Arial" panose="020B0604020202020204" pitchFamily="34" charset="0"/>
              <a:buChar char="•"/>
            </a:pPr>
            <a:r>
              <a:rPr lang="nl-BE" altLang="nl-BE" sz="2000" dirty="0" smtClean="0"/>
              <a:t>Droppen</a:t>
            </a:r>
          </a:p>
          <a:p>
            <a:pPr>
              <a:spcBef>
                <a:spcPct val="30000"/>
              </a:spcBef>
              <a:buFont typeface="Arial" panose="020B0604020202020204" pitchFamily="34" charset="0"/>
              <a:buChar char="•"/>
            </a:pPr>
            <a:r>
              <a:rPr lang="nl-BE" altLang="nl-BE" sz="2000" dirty="0" smtClean="0"/>
              <a:t>Vervoer van goederen en personen</a:t>
            </a:r>
          </a:p>
          <a:p>
            <a:pPr>
              <a:spcBef>
                <a:spcPct val="30000"/>
              </a:spcBef>
              <a:buFont typeface="Arial" panose="020B0604020202020204" pitchFamily="34" charset="0"/>
              <a:buChar char="•"/>
            </a:pPr>
            <a:r>
              <a:rPr lang="nl-BE" altLang="nl-BE" sz="2000" dirty="0" smtClean="0"/>
              <a:t>Slepen</a:t>
            </a:r>
          </a:p>
          <a:p>
            <a:pPr>
              <a:spcBef>
                <a:spcPct val="30000"/>
              </a:spcBef>
              <a:buFont typeface="Arial" panose="020B0604020202020204" pitchFamily="34" charset="0"/>
              <a:buChar char="•"/>
            </a:pPr>
            <a:r>
              <a:rPr lang="nl-BE" sz="2000" dirty="0" smtClean="0"/>
              <a:t>Nachtvluchten</a:t>
            </a:r>
            <a:endParaRPr lang="nl-NL" sz="2000" dirty="0"/>
          </a:p>
          <a:p>
            <a:pPr marL="0" indent="0">
              <a:spcBef>
                <a:spcPct val="30000"/>
              </a:spcBef>
              <a:buNone/>
            </a:pPr>
            <a:endParaRPr lang="nl-NL" sz="2000" dirty="0" smtClean="0"/>
          </a:p>
          <a:p>
            <a:pPr marL="0" indent="0">
              <a:spcBef>
                <a:spcPct val="30000"/>
              </a:spcBef>
              <a:buNone/>
            </a:pPr>
            <a:endParaRPr lang="nl-NL" sz="2000" dirty="0"/>
          </a:p>
          <a:p>
            <a:pPr>
              <a:spcBef>
                <a:spcPct val="30000"/>
              </a:spcBef>
              <a:buFont typeface="Arial" panose="020B0604020202020204" pitchFamily="34" charset="0"/>
              <a:buChar char="•"/>
            </a:pPr>
            <a:endParaRPr lang="nl-BE" altLang="nl-BE" sz="2000" dirty="0"/>
          </a:p>
          <a:p>
            <a:endParaRPr lang="fr-BE" dirty="0"/>
          </a:p>
        </p:txBody>
      </p:sp>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84800" y="2230582"/>
            <a:ext cx="2933700" cy="2882900"/>
          </a:xfrm>
          <a:prstGeom prst="rect">
            <a:avLst/>
          </a:prstGeom>
        </p:spPr>
      </p:pic>
    </p:spTree>
    <p:extLst>
      <p:ext uri="{BB962C8B-B14F-4D97-AF65-F5344CB8AC3E}">
        <p14:creationId xmlns:p14="http://schemas.microsoft.com/office/powerpoint/2010/main" val="8257316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6 </a:t>
            </a:r>
            <a:r>
              <a:rPr lang="en-US" dirty="0" err="1" smtClean="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maand</a:t>
            </a:r>
            <a:r>
              <a:rPr lang="en-US" dirty="0" smtClean="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 later </a:t>
            </a:r>
            <a:br>
              <a:rPr lang="en-US" dirty="0" smtClean="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br>
            <a:r>
              <a:rPr lang="en-US" dirty="0" err="1" smtClean="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na</a:t>
            </a:r>
            <a:r>
              <a:rPr lang="en-US" dirty="0" smtClean="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 </a:t>
            </a:r>
            <a:r>
              <a:rPr lang="en-US" dirty="0" err="1" smtClean="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publicatie</a:t>
            </a:r>
            <a:r>
              <a:rPr lang="en-US" dirty="0" smtClean="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 KB RPAS</a:t>
            </a:r>
            <a:r>
              <a:rPr lang="en-US" dirty="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
            </a:r>
            <a:br>
              <a:rPr lang="en-US" dirty="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br>
            <a:endParaRPr lang="en-GB" dirty="0"/>
          </a:p>
        </p:txBody>
      </p:sp>
      <p:sp>
        <p:nvSpPr>
          <p:cNvPr id="4" name="Subtitle 3"/>
          <p:cNvSpPr>
            <a:spLocks noGrp="1"/>
          </p:cNvSpPr>
          <p:nvPr>
            <p:ph type="subTitle" idx="1"/>
          </p:nvPr>
        </p:nvSpPr>
        <p:spPr/>
        <p:txBody>
          <a:bodyPr/>
          <a:lstStyle/>
          <a:p>
            <a:endParaRPr lang="en-GB"/>
          </a:p>
        </p:txBody>
      </p:sp>
    </p:spTree>
    <p:extLst>
      <p:ext uri="{BB962C8B-B14F-4D97-AF65-F5344CB8AC3E}">
        <p14:creationId xmlns:p14="http://schemas.microsoft.com/office/powerpoint/2010/main" val="20372262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Cijfers</a:t>
            </a:r>
            <a:r>
              <a:rPr lang="en-GB" dirty="0" smtClean="0"/>
              <a:t> &amp; </a:t>
            </a:r>
            <a:r>
              <a:rPr lang="en-GB" dirty="0" err="1" smtClean="0"/>
              <a:t>feiten</a:t>
            </a:r>
            <a:endParaRPr lang="en-GB" dirty="0"/>
          </a:p>
        </p:txBody>
      </p:sp>
      <p:sp>
        <p:nvSpPr>
          <p:cNvPr id="3" name="Content Placeholder 2"/>
          <p:cNvSpPr>
            <a:spLocks noGrp="1"/>
          </p:cNvSpPr>
          <p:nvPr>
            <p:ph idx="1"/>
          </p:nvPr>
        </p:nvSpPr>
        <p:spPr>
          <a:xfrm>
            <a:off x="457200" y="1156854"/>
            <a:ext cx="8229600" cy="4525963"/>
          </a:xfrm>
        </p:spPr>
        <p:txBody>
          <a:bodyPr/>
          <a:lstStyle/>
          <a:p>
            <a:pPr lvl="0"/>
            <a:r>
              <a:rPr lang="nl-BE" sz="2400" dirty="0" smtClean="0"/>
              <a:t>12 </a:t>
            </a:r>
            <a:r>
              <a:rPr lang="nl-BE" sz="2400" dirty="0"/>
              <a:t>DGLV examinatoren </a:t>
            </a:r>
            <a:r>
              <a:rPr lang="nl-BE" sz="2400" dirty="0" smtClean="0"/>
              <a:t>benoemd (art103)</a:t>
            </a:r>
            <a:endParaRPr lang="nl-NL" sz="2400" dirty="0"/>
          </a:p>
          <a:p>
            <a:r>
              <a:rPr lang="nl-BE" sz="2400" dirty="0"/>
              <a:t>24 DGLV instructeurs benoemd (art103</a:t>
            </a:r>
            <a:r>
              <a:rPr lang="nl-BE" sz="2400" dirty="0" smtClean="0"/>
              <a:t>)</a:t>
            </a:r>
            <a:endParaRPr lang="nl-NL" sz="2400" dirty="0"/>
          </a:p>
          <a:p>
            <a:pPr lvl="0"/>
            <a:r>
              <a:rPr lang="nl-BE" sz="2400" dirty="0"/>
              <a:t>8 terreinen </a:t>
            </a:r>
            <a:r>
              <a:rPr lang="nl-BE" sz="2400" dirty="0" smtClean="0"/>
              <a:t>gecertifieerd </a:t>
            </a:r>
            <a:r>
              <a:rPr lang="nl-BE" sz="2400" dirty="0"/>
              <a:t>als officieel opleidings- en examenterrein voor drones</a:t>
            </a:r>
            <a:endParaRPr lang="nl-NL" sz="2400" dirty="0"/>
          </a:p>
          <a:p>
            <a:pPr lvl="0"/>
            <a:r>
              <a:rPr lang="nl-BE" sz="2400" dirty="0"/>
              <a:t>3 theoretische </a:t>
            </a:r>
            <a:r>
              <a:rPr lang="nl-BE" sz="2400" dirty="0" smtClean="0"/>
              <a:t>DGLV examens </a:t>
            </a:r>
            <a:r>
              <a:rPr lang="nl-BE" sz="2400" dirty="0"/>
              <a:t>theorie </a:t>
            </a:r>
          </a:p>
          <a:p>
            <a:pPr lvl="0"/>
            <a:r>
              <a:rPr lang="nl-BE" sz="2400" dirty="0"/>
              <a:t>150 tal  praktijk examen klasse 1 &amp; klasse 2</a:t>
            </a:r>
            <a:endParaRPr lang="nl-NL" sz="2400" dirty="0"/>
          </a:p>
          <a:p>
            <a:pPr lvl="0"/>
            <a:r>
              <a:rPr lang="nl-BE" sz="2400" dirty="0"/>
              <a:t>A</a:t>
            </a:r>
            <a:r>
              <a:rPr lang="nl-BE" sz="2400" dirty="0" smtClean="0"/>
              <a:t>lle registraties verwerkt</a:t>
            </a:r>
            <a:r>
              <a:rPr lang="nl-BE" sz="2400" dirty="0"/>
              <a:t>. De wachttijd </a:t>
            </a:r>
            <a:r>
              <a:rPr lang="nl-BE" sz="2400" dirty="0" smtClean="0"/>
              <a:t>max. </a:t>
            </a:r>
            <a:r>
              <a:rPr lang="nl-BE" sz="2400" dirty="0"/>
              <a:t>2 weken</a:t>
            </a:r>
            <a:endParaRPr lang="nl-NL" sz="2400" dirty="0"/>
          </a:p>
          <a:p>
            <a:pPr lvl="0"/>
            <a:r>
              <a:rPr lang="nl-BE" sz="2400" dirty="0"/>
              <a:t>H</a:t>
            </a:r>
            <a:r>
              <a:rPr lang="nl-BE" sz="2400" dirty="0" smtClean="0"/>
              <a:t>eel </a:t>
            </a:r>
            <a:r>
              <a:rPr lang="nl-BE" sz="2400" dirty="0"/>
              <a:t>wat homologaties </a:t>
            </a:r>
            <a:r>
              <a:rPr lang="nl-BE" sz="2400" dirty="0" smtClean="0"/>
              <a:t>goedgekeurd</a:t>
            </a:r>
            <a:endParaRPr lang="nl-BE" sz="2400" dirty="0"/>
          </a:p>
          <a:p>
            <a:pPr lvl="0"/>
            <a:r>
              <a:rPr lang="nl-BE" sz="2400" dirty="0"/>
              <a:t>Vluchtaanvragen </a:t>
            </a:r>
            <a:r>
              <a:rPr lang="nl-BE" sz="2400" dirty="0" smtClean="0"/>
              <a:t>actief verwerkt</a:t>
            </a:r>
            <a:endParaRPr lang="nl-NL" sz="2400" dirty="0"/>
          </a:p>
          <a:p>
            <a:pPr lvl="0"/>
            <a:r>
              <a:rPr lang="nl-NL" sz="2400" dirty="0" smtClean="0"/>
              <a:t>51.600 </a:t>
            </a:r>
            <a:r>
              <a:rPr lang="nl-NL" sz="2400" dirty="0"/>
              <a:t>verkochte toestellen in </a:t>
            </a:r>
            <a:r>
              <a:rPr lang="nl-NL" sz="2400" dirty="0" smtClean="0"/>
              <a:t>België sedert 2015 (GFK)</a:t>
            </a:r>
            <a:endParaRPr lang="nl-NL" sz="2400" dirty="0"/>
          </a:p>
          <a:p>
            <a:pPr lvl="0"/>
            <a:r>
              <a:rPr lang="nl-NL" sz="2400" dirty="0" smtClean="0"/>
              <a:t>Pakkans groter op illegale vluchten en </a:t>
            </a:r>
            <a:r>
              <a:rPr lang="nl-NL" sz="2400" dirty="0" err="1" smtClean="0"/>
              <a:t>PV’s</a:t>
            </a:r>
            <a:endParaRPr lang="en-GB" sz="2400" dirty="0"/>
          </a:p>
        </p:txBody>
      </p:sp>
    </p:spTree>
    <p:extLst>
      <p:ext uri="{BB962C8B-B14F-4D97-AF65-F5344CB8AC3E}">
        <p14:creationId xmlns:p14="http://schemas.microsoft.com/office/powerpoint/2010/main" val="10857523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nl-NL" sz="2800" dirty="0"/>
              <a:t>We kunnen vliegen met verschillende toestellen</a:t>
            </a:r>
          </a:p>
          <a:p>
            <a:r>
              <a:rPr lang="nl-NL" sz="2800" dirty="0"/>
              <a:t>Daadwerkelijke toepassingen voor de arbeidersmarkt</a:t>
            </a:r>
          </a:p>
          <a:p>
            <a:r>
              <a:rPr lang="nl-NL" sz="2800" dirty="0"/>
              <a:t>Er is politieke moed</a:t>
            </a:r>
          </a:p>
          <a:p>
            <a:r>
              <a:rPr lang="nl-NL" sz="2800" dirty="0"/>
              <a:t>Ondernemers geloven in deze technologie</a:t>
            </a:r>
          </a:p>
          <a:p>
            <a:r>
              <a:rPr lang="nl-NL" sz="2800" dirty="0"/>
              <a:t>Investeringen verhogen exponentieel</a:t>
            </a:r>
          </a:p>
          <a:p>
            <a:r>
              <a:rPr lang="nl-NL" sz="2800" dirty="0"/>
              <a:t>Europa en andere continenten ontwaken</a:t>
            </a:r>
          </a:p>
          <a:p>
            <a:r>
              <a:rPr lang="nl-NL" sz="2800" dirty="0"/>
              <a:t>Research en technologische issues gaan hard</a:t>
            </a:r>
          </a:p>
        </p:txBody>
      </p:sp>
      <p:cxnSp>
        <p:nvCxnSpPr>
          <p:cNvPr id="10" name="Connecteur droit 9"/>
          <p:cNvCxnSpPr/>
          <p:nvPr/>
        </p:nvCxnSpPr>
        <p:spPr>
          <a:xfrm>
            <a:off x="457200" y="6042025"/>
            <a:ext cx="8229600"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Tekstvak 2"/>
          <p:cNvSpPr txBox="1"/>
          <p:nvPr/>
        </p:nvSpPr>
        <p:spPr>
          <a:xfrm>
            <a:off x="1217024" y="2102395"/>
            <a:ext cx="45719" cy="369332"/>
          </a:xfrm>
          <a:prstGeom prst="rect">
            <a:avLst/>
          </a:prstGeom>
          <a:noFill/>
        </p:spPr>
        <p:txBody>
          <a:bodyPr wrap="square" rtlCol="0">
            <a:spAutoFit/>
          </a:bodyPr>
          <a:lstStyle/>
          <a:p>
            <a:pPr fontAlgn="base">
              <a:spcBef>
                <a:spcPct val="0"/>
              </a:spcBef>
              <a:spcAft>
                <a:spcPct val="0"/>
              </a:spcAft>
            </a:pPr>
            <a:endParaRPr lang="nl-NL" dirty="0">
              <a:solidFill>
                <a:prstClr val="black"/>
              </a:solidFill>
              <a:ea typeface="ＭＳ Ｐゴシック" charset="0"/>
              <a:cs typeface="ＭＳ Ｐゴシック" charset="0"/>
            </a:endParaRPr>
          </a:p>
        </p:txBody>
      </p:sp>
      <p:sp>
        <p:nvSpPr>
          <p:cNvPr id="7" name="Tekstvak 6"/>
          <p:cNvSpPr txBox="1"/>
          <p:nvPr/>
        </p:nvSpPr>
        <p:spPr>
          <a:xfrm>
            <a:off x="457200" y="697379"/>
            <a:ext cx="4414991" cy="830997"/>
          </a:xfrm>
          <a:prstGeom prst="rect">
            <a:avLst/>
          </a:prstGeom>
          <a:noFill/>
        </p:spPr>
        <p:txBody>
          <a:bodyPr wrap="none" rtlCol="0">
            <a:spAutoFit/>
          </a:bodyPr>
          <a:lstStyle/>
          <a:p>
            <a:pPr fontAlgn="base">
              <a:spcBef>
                <a:spcPct val="0"/>
              </a:spcBef>
              <a:spcAft>
                <a:spcPct val="0"/>
              </a:spcAft>
            </a:pPr>
            <a:r>
              <a:rPr lang="nl-NL" sz="2400" b="1" dirty="0">
                <a:solidFill>
                  <a:schemeClr val="bg1"/>
                </a:solidFill>
                <a:latin typeface="Century Gothic" charset="0"/>
                <a:ea typeface="Century Gothic" charset="0"/>
                <a:cs typeface="Century Gothic" charset="0"/>
              </a:rPr>
              <a:t>DRONES EEN HYPE OF RAGE?</a:t>
            </a:r>
          </a:p>
          <a:p>
            <a:pPr fontAlgn="base">
              <a:spcBef>
                <a:spcPct val="0"/>
              </a:spcBef>
              <a:spcAft>
                <a:spcPct val="0"/>
              </a:spcAft>
            </a:pPr>
            <a:endParaRPr lang="nl-NL" sz="2400" dirty="0">
              <a:solidFill>
                <a:prstClr val="black"/>
              </a:solidFill>
              <a:ea typeface="ＭＳ Ｐゴシック" charset="0"/>
              <a:cs typeface="ＭＳ Ｐゴシック" charset="0"/>
            </a:endParaRPr>
          </a:p>
        </p:txBody>
      </p:sp>
      <p:sp>
        <p:nvSpPr>
          <p:cNvPr id="8" name="Title 7"/>
          <p:cNvSpPr>
            <a:spLocks noGrp="1"/>
          </p:cNvSpPr>
          <p:nvPr>
            <p:ph type="title"/>
          </p:nvPr>
        </p:nvSpPr>
        <p:spPr/>
        <p:txBody>
          <a:bodyPr/>
          <a:lstStyle/>
          <a:p>
            <a:r>
              <a:rPr lang="en-GB" dirty="0"/>
              <a:t>Drones: </a:t>
            </a:r>
            <a:r>
              <a:rPr lang="en-GB" dirty="0" err="1"/>
              <a:t>een</a:t>
            </a:r>
            <a:r>
              <a:rPr lang="en-GB" dirty="0"/>
              <a:t> Hype of Rage?</a:t>
            </a:r>
          </a:p>
        </p:txBody>
      </p:sp>
    </p:spTree>
    <p:extLst>
      <p:ext uri="{BB962C8B-B14F-4D97-AF65-F5344CB8AC3E}">
        <p14:creationId xmlns:p14="http://schemas.microsoft.com/office/powerpoint/2010/main" val="13564584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marL="0" indent="0">
              <a:buNone/>
            </a:pPr>
            <a:r>
              <a:rPr lang="nl-NL" dirty="0"/>
              <a:t>BESLUIT</a:t>
            </a:r>
          </a:p>
          <a:p>
            <a:r>
              <a:rPr lang="nl-NL" dirty="0">
                <a:sym typeface="Wingdings"/>
              </a:rPr>
              <a:t>Een nieuw tijdperk</a:t>
            </a:r>
          </a:p>
          <a:p>
            <a:r>
              <a:rPr lang="nl-NL" dirty="0">
                <a:sym typeface="Wingdings"/>
              </a:rPr>
              <a:t>Nieuwe arbeidsmarkt</a:t>
            </a:r>
          </a:p>
          <a:p>
            <a:r>
              <a:rPr lang="nl-NL" dirty="0">
                <a:sym typeface="Wingdings"/>
              </a:rPr>
              <a:t>Hoger rendement economische productie</a:t>
            </a:r>
          </a:p>
          <a:p>
            <a:endParaRPr lang="nl-NL" dirty="0">
              <a:sym typeface="Wingdings"/>
            </a:endParaRPr>
          </a:p>
          <a:p>
            <a:r>
              <a:rPr lang="nl-NL" dirty="0">
                <a:sym typeface="Wingdings"/>
              </a:rPr>
              <a:t>De rage/hype is voorbij</a:t>
            </a:r>
            <a:endParaRPr lang="nl-NL" dirty="0"/>
          </a:p>
          <a:p>
            <a:endParaRPr lang="en-GB" dirty="0"/>
          </a:p>
        </p:txBody>
      </p:sp>
      <p:cxnSp>
        <p:nvCxnSpPr>
          <p:cNvPr id="10" name="Connecteur droit 9"/>
          <p:cNvCxnSpPr/>
          <p:nvPr/>
        </p:nvCxnSpPr>
        <p:spPr>
          <a:xfrm>
            <a:off x="457200" y="6042025"/>
            <a:ext cx="8229600"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Tekstvak 2"/>
          <p:cNvSpPr txBox="1"/>
          <p:nvPr/>
        </p:nvSpPr>
        <p:spPr>
          <a:xfrm>
            <a:off x="1217024" y="2102395"/>
            <a:ext cx="45719" cy="369332"/>
          </a:xfrm>
          <a:prstGeom prst="rect">
            <a:avLst/>
          </a:prstGeom>
          <a:noFill/>
        </p:spPr>
        <p:txBody>
          <a:bodyPr wrap="square" rtlCol="0">
            <a:spAutoFit/>
          </a:bodyPr>
          <a:lstStyle/>
          <a:p>
            <a:pPr fontAlgn="base">
              <a:spcBef>
                <a:spcPct val="0"/>
              </a:spcBef>
              <a:spcAft>
                <a:spcPct val="0"/>
              </a:spcAft>
            </a:pPr>
            <a:endParaRPr lang="nl-NL" dirty="0">
              <a:solidFill>
                <a:prstClr val="black"/>
              </a:solidFill>
              <a:ea typeface="ＭＳ Ｐゴシック" charset="0"/>
              <a:cs typeface="ＭＳ Ｐゴシック" charset="0"/>
            </a:endParaRPr>
          </a:p>
        </p:txBody>
      </p:sp>
      <p:sp>
        <p:nvSpPr>
          <p:cNvPr id="7" name="Tekstvak 6"/>
          <p:cNvSpPr txBox="1"/>
          <p:nvPr/>
        </p:nvSpPr>
        <p:spPr>
          <a:xfrm>
            <a:off x="457200" y="697379"/>
            <a:ext cx="4414991" cy="830997"/>
          </a:xfrm>
          <a:prstGeom prst="rect">
            <a:avLst/>
          </a:prstGeom>
          <a:noFill/>
        </p:spPr>
        <p:txBody>
          <a:bodyPr wrap="none" rtlCol="0">
            <a:spAutoFit/>
          </a:bodyPr>
          <a:lstStyle/>
          <a:p>
            <a:pPr fontAlgn="base">
              <a:spcBef>
                <a:spcPct val="0"/>
              </a:spcBef>
              <a:spcAft>
                <a:spcPct val="0"/>
              </a:spcAft>
            </a:pPr>
            <a:r>
              <a:rPr lang="nl-NL" sz="2400" b="1" dirty="0">
                <a:solidFill>
                  <a:schemeClr val="bg1"/>
                </a:solidFill>
                <a:latin typeface="Century Gothic" charset="0"/>
                <a:ea typeface="Century Gothic" charset="0"/>
                <a:cs typeface="Century Gothic" charset="0"/>
              </a:rPr>
              <a:t>DRONES EEN HYPE OF RAGE?</a:t>
            </a:r>
          </a:p>
          <a:p>
            <a:pPr fontAlgn="base">
              <a:spcBef>
                <a:spcPct val="0"/>
              </a:spcBef>
              <a:spcAft>
                <a:spcPct val="0"/>
              </a:spcAft>
            </a:pPr>
            <a:endParaRPr lang="nl-NL" sz="2400" dirty="0">
              <a:solidFill>
                <a:prstClr val="black"/>
              </a:solidFill>
              <a:ea typeface="ＭＳ Ｐゴシック" charset="0"/>
              <a:cs typeface="ＭＳ Ｐゴシック" charset="0"/>
            </a:endParaRPr>
          </a:p>
        </p:txBody>
      </p:sp>
      <p:sp>
        <p:nvSpPr>
          <p:cNvPr id="8" name="Title 7"/>
          <p:cNvSpPr>
            <a:spLocks noGrp="1"/>
          </p:cNvSpPr>
          <p:nvPr>
            <p:ph type="title"/>
          </p:nvPr>
        </p:nvSpPr>
        <p:spPr/>
        <p:txBody>
          <a:bodyPr/>
          <a:lstStyle/>
          <a:p>
            <a:r>
              <a:rPr lang="en-GB" dirty="0"/>
              <a:t>Drones: </a:t>
            </a:r>
            <a:r>
              <a:rPr lang="en-GB" dirty="0" err="1"/>
              <a:t>een</a:t>
            </a:r>
            <a:r>
              <a:rPr lang="en-GB" dirty="0"/>
              <a:t> Hype of Rage?</a:t>
            </a:r>
          </a:p>
        </p:txBody>
      </p:sp>
    </p:spTree>
    <p:extLst>
      <p:ext uri="{BB962C8B-B14F-4D97-AF65-F5344CB8AC3E}">
        <p14:creationId xmlns:p14="http://schemas.microsoft.com/office/powerpoint/2010/main" val="22492219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Feiten</a:t>
            </a:r>
            <a:r>
              <a:rPr lang="en-GB" dirty="0"/>
              <a:t> Drone sector</a:t>
            </a:r>
          </a:p>
        </p:txBody>
      </p:sp>
      <p:sp>
        <p:nvSpPr>
          <p:cNvPr id="3" name="Content Placeholder 2"/>
          <p:cNvSpPr>
            <a:spLocks noGrp="1"/>
          </p:cNvSpPr>
          <p:nvPr>
            <p:ph idx="1"/>
          </p:nvPr>
        </p:nvSpPr>
        <p:spPr>
          <a:xfrm>
            <a:off x="457200" y="1239981"/>
            <a:ext cx="8229600" cy="4994564"/>
          </a:xfrm>
        </p:spPr>
        <p:txBody>
          <a:bodyPr/>
          <a:lstStyle/>
          <a:p>
            <a:r>
              <a:rPr lang="nl-NL" sz="2400" dirty="0"/>
              <a:t>Alle landen starten met wetgeving, registratie of verscherpen huidige wetgeving</a:t>
            </a:r>
          </a:p>
          <a:p>
            <a:r>
              <a:rPr lang="nl-NL" sz="2400" dirty="0"/>
              <a:t>Op de top 10 van banen met toekomst prijkt drone piloot  </a:t>
            </a:r>
            <a:r>
              <a:rPr lang="nl-NL" sz="2400" dirty="0" smtClean="0">
                <a:sym typeface="Wingdings"/>
              </a:rPr>
              <a:t>2000 </a:t>
            </a:r>
            <a:r>
              <a:rPr lang="nl-NL" sz="2400" dirty="0">
                <a:sym typeface="Wingdings"/>
              </a:rPr>
              <a:t>nieuwe jobs op arbeidsmarkt (De </a:t>
            </a:r>
            <a:r>
              <a:rPr lang="nl-NL" sz="2400" dirty="0" smtClean="0">
                <a:sym typeface="Wingdings"/>
              </a:rPr>
              <a:t>Morgen)</a:t>
            </a:r>
          </a:p>
          <a:p>
            <a:pPr lvl="0"/>
            <a:r>
              <a:rPr lang="nl-BE" sz="2400" dirty="0"/>
              <a:t>Volgens De Tijd verwacht </a:t>
            </a:r>
            <a:r>
              <a:rPr lang="nl-NL" sz="2400" dirty="0"/>
              <a:t>De Europese Commissie dat de markt voor onbemande luchtvaarttuigen (</a:t>
            </a:r>
            <a:r>
              <a:rPr lang="nl-NL" sz="2400" dirty="0" err="1"/>
              <a:t>UAV’s</a:t>
            </a:r>
            <a:r>
              <a:rPr lang="nl-NL" sz="2400" dirty="0"/>
              <a:t>) over 20 jaar meer dan 100.000 jobs zal scheppen en een economische waarde zal hebben van ruim 10 miljard euro per jaar</a:t>
            </a:r>
            <a:r>
              <a:rPr lang="nl-NL" sz="2400" dirty="0" smtClean="0"/>
              <a:t>.</a:t>
            </a:r>
            <a:endParaRPr lang="nl-NL" sz="2400" dirty="0">
              <a:sym typeface="Wingdings"/>
            </a:endParaRPr>
          </a:p>
          <a:p>
            <a:r>
              <a:rPr lang="nl-NL" sz="2400" dirty="0"/>
              <a:t>T</a:t>
            </a:r>
            <a:r>
              <a:rPr lang="nl-NL" sz="2400" dirty="0" smtClean="0"/>
              <a:t>weede </a:t>
            </a:r>
            <a:r>
              <a:rPr lang="nl-NL" sz="2400" dirty="0"/>
              <a:t>snelst groeiende technologie na de uitvinding van de GSM (Trends – artikel smartphones met propellers</a:t>
            </a:r>
            <a:r>
              <a:rPr lang="nl-NL" sz="2400" dirty="0" smtClean="0"/>
              <a:t>)</a:t>
            </a:r>
          </a:p>
          <a:p>
            <a:r>
              <a:rPr lang="nl-NL" sz="2400" dirty="0" smtClean="0">
                <a:sym typeface="Wingdings"/>
              </a:rPr>
              <a:t>Iedereen </a:t>
            </a:r>
            <a:r>
              <a:rPr lang="nl-NL" sz="2400" dirty="0">
                <a:sym typeface="Wingdings"/>
              </a:rPr>
              <a:t>is op zoek naar nieuwe toepassingen binnen de bedrijfssector </a:t>
            </a:r>
          </a:p>
          <a:p>
            <a:endParaRPr lang="en-GB" sz="2400" dirty="0"/>
          </a:p>
        </p:txBody>
      </p:sp>
      <p:sp>
        <p:nvSpPr>
          <p:cNvPr id="6" name="Espace réservé du numéro de diapositive 5"/>
          <p:cNvSpPr>
            <a:spLocks noGrp="1"/>
          </p:cNvSpPr>
          <p:nvPr>
            <p:ph type="sldNum" sz="quarter" idx="12"/>
          </p:nvPr>
        </p:nvSpPr>
        <p:spPr>
          <a:prstGeom prst="rect">
            <a:avLst/>
          </a:prstGeom>
        </p:spPr>
        <p:txBody>
          <a:bodyPr/>
          <a:lstStyle/>
          <a:p>
            <a:pPr>
              <a:defRPr/>
            </a:pPr>
            <a:fld id="{4DC74260-9F00-5F4A-B76E-A61E2FACD290}" type="slidenum">
              <a:rPr lang="fr-FR">
                <a:solidFill>
                  <a:prstClr val="black">
                    <a:tint val="75000"/>
                  </a:prstClr>
                </a:solidFill>
              </a:rPr>
              <a:pPr>
                <a:defRPr/>
              </a:pPr>
              <a:t>27</a:t>
            </a:fld>
            <a:endParaRPr lang="fr-FR">
              <a:solidFill>
                <a:prstClr val="black">
                  <a:tint val="75000"/>
                </a:prstClr>
              </a:solidFill>
            </a:endParaRPr>
          </a:p>
        </p:txBody>
      </p:sp>
    </p:spTree>
    <p:extLst>
      <p:ext uri="{BB962C8B-B14F-4D97-AF65-F5344CB8AC3E}">
        <p14:creationId xmlns:p14="http://schemas.microsoft.com/office/powerpoint/2010/main" val="10719373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p:cNvSpPr txBox="1"/>
          <p:nvPr/>
        </p:nvSpPr>
        <p:spPr>
          <a:xfrm>
            <a:off x="846594" y="909435"/>
            <a:ext cx="184666" cy="369332"/>
          </a:xfrm>
          <a:prstGeom prst="rect">
            <a:avLst/>
          </a:prstGeom>
          <a:noFill/>
        </p:spPr>
        <p:txBody>
          <a:bodyPr wrap="none" rtlCol="0">
            <a:spAutoFit/>
          </a:bodyPr>
          <a:lstStyle/>
          <a:p>
            <a:endParaRPr lang="nl-NL" dirty="0"/>
          </a:p>
        </p:txBody>
      </p:sp>
      <p:pic>
        <p:nvPicPr>
          <p:cNvPr id="2" name="Afbeelding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7201" y="4607675"/>
            <a:ext cx="2428240" cy="1365885"/>
          </a:xfrm>
          <a:prstGeom prst="rect">
            <a:avLst/>
          </a:prstGeom>
          <a:ln w="38100">
            <a:solidFill>
              <a:schemeClr val="tx1"/>
            </a:solidFill>
          </a:ln>
        </p:spPr>
      </p:pic>
      <p:pic>
        <p:nvPicPr>
          <p:cNvPr id="7" name="Afbeelding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572000" y="3473094"/>
            <a:ext cx="4048661" cy="2269161"/>
          </a:xfrm>
          <a:prstGeom prst="rect">
            <a:avLst/>
          </a:prstGeom>
          <a:ln w="38100">
            <a:solidFill>
              <a:schemeClr val="tx1"/>
            </a:solidFill>
          </a:ln>
        </p:spPr>
      </p:pic>
      <p:sp>
        <p:nvSpPr>
          <p:cNvPr id="6" name="Title 5"/>
          <p:cNvSpPr>
            <a:spLocks noGrp="1"/>
          </p:cNvSpPr>
          <p:nvPr>
            <p:ph type="title"/>
          </p:nvPr>
        </p:nvSpPr>
        <p:spPr/>
        <p:txBody>
          <a:bodyPr/>
          <a:lstStyle/>
          <a:p>
            <a:r>
              <a:rPr lang="en-GB" dirty="0" err="1"/>
              <a:t>Toekomst</a:t>
            </a:r>
            <a:endParaRPr lang="en-GB" dirty="0"/>
          </a:p>
        </p:txBody>
      </p:sp>
      <p:sp>
        <p:nvSpPr>
          <p:cNvPr id="8" name="Content Placeholder 7"/>
          <p:cNvSpPr>
            <a:spLocks noGrp="1"/>
          </p:cNvSpPr>
          <p:nvPr>
            <p:ph idx="1"/>
          </p:nvPr>
        </p:nvSpPr>
        <p:spPr/>
        <p:txBody>
          <a:bodyPr/>
          <a:lstStyle/>
          <a:p>
            <a:r>
              <a:rPr lang="nl-NL" dirty="0">
                <a:sym typeface="Wingdings"/>
              </a:rPr>
              <a:t>Meer E-commerce</a:t>
            </a:r>
          </a:p>
          <a:p>
            <a:r>
              <a:rPr lang="nl-NL" dirty="0">
                <a:sym typeface="Wingdings"/>
              </a:rPr>
              <a:t>Meer files ten gevolge van nog meer pakjes</a:t>
            </a:r>
          </a:p>
          <a:p>
            <a:r>
              <a:rPr lang="nl-NL" dirty="0">
                <a:sym typeface="Wingdings"/>
              </a:rPr>
              <a:t>Transport met drones naar centrales</a:t>
            </a:r>
          </a:p>
          <a:p>
            <a:r>
              <a:rPr lang="nl-NL" dirty="0">
                <a:sym typeface="Wingdings"/>
              </a:rPr>
              <a:t>Minder files </a:t>
            </a:r>
          </a:p>
          <a:p>
            <a:r>
              <a:rPr lang="nl-NL" dirty="0">
                <a:sym typeface="Wingdings"/>
              </a:rPr>
              <a:t>Snellere levering</a:t>
            </a:r>
          </a:p>
          <a:p>
            <a:endParaRPr lang="en-GB" dirty="0"/>
          </a:p>
        </p:txBody>
      </p:sp>
    </p:spTree>
    <p:extLst>
      <p:ext uri="{BB962C8B-B14F-4D97-AF65-F5344CB8AC3E}">
        <p14:creationId xmlns:p14="http://schemas.microsoft.com/office/powerpoint/2010/main" val="1925867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25236" y="1516246"/>
            <a:ext cx="6421934" cy="4281289"/>
          </a:xfrm>
          <a:prstGeom prst="rect">
            <a:avLst/>
          </a:prstGeom>
        </p:spPr>
      </p:pic>
      <p:sp>
        <p:nvSpPr>
          <p:cNvPr id="3" name="Title 2"/>
          <p:cNvSpPr>
            <a:spLocks noGrp="1"/>
          </p:cNvSpPr>
          <p:nvPr>
            <p:ph type="title"/>
          </p:nvPr>
        </p:nvSpPr>
        <p:spPr>
          <a:xfrm>
            <a:off x="-180109" y="205366"/>
            <a:ext cx="8229600" cy="1143000"/>
          </a:xfrm>
        </p:spPr>
        <p:txBody>
          <a:bodyPr/>
          <a:lstStyle/>
          <a:p>
            <a:r>
              <a:rPr lang="en-GB" dirty="0" err="1" smtClean="0"/>
              <a:t>Toepassingen</a:t>
            </a:r>
            <a:endParaRPr lang="en-GB" dirty="0"/>
          </a:p>
        </p:txBody>
      </p:sp>
    </p:spTree>
    <p:extLst>
      <p:ext uri="{BB962C8B-B14F-4D97-AF65-F5344CB8AC3E}">
        <p14:creationId xmlns:p14="http://schemas.microsoft.com/office/powerpoint/2010/main" val="17915805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p:cNvSpPr>
            <a:spLocks noGrp="1"/>
          </p:cNvSpPr>
          <p:nvPr>
            <p:ph type="title"/>
          </p:nvPr>
        </p:nvSpPr>
        <p:spPr/>
        <p:txBody>
          <a:bodyPr/>
          <a:lstStyle/>
          <a:p>
            <a:endParaRPr lang="en-GB"/>
          </a:p>
        </p:txBody>
      </p:sp>
      <p:sp>
        <p:nvSpPr>
          <p:cNvPr id="29" name="Content Placeholder 28"/>
          <p:cNvSpPr>
            <a:spLocks noGrp="1"/>
          </p:cNvSpPr>
          <p:nvPr>
            <p:ph idx="1"/>
          </p:nvPr>
        </p:nvSpPr>
        <p:spPr/>
        <p:txBody>
          <a:bodyPr/>
          <a:lstStyle/>
          <a:p>
            <a:endParaRPr lang="en-GB"/>
          </a:p>
        </p:txBody>
      </p:sp>
      <p:pic>
        <p:nvPicPr>
          <p:cNvPr id="2" name="Afbeelding 1" descr="multirotor-g4-4-8-eagle-1031299594600.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494358" y="4245928"/>
            <a:ext cx="1433244" cy="953700"/>
          </a:xfrm>
          <a:prstGeom prst="rect">
            <a:avLst/>
          </a:prstGeom>
        </p:spPr>
      </p:pic>
      <p:pic>
        <p:nvPicPr>
          <p:cNvPr id="3" name="Afbeelding 2" descr="7f0c72ca-39de-45ed-bbc7-68e713f5a6f5.Full_-e1327429705688.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79818" y="4361955"/>
            <a:ext cx="1303576" cy="823425"/>
          </a:xfrm>
          <a:prstGeom prst="rect">
            <a:avLst/>
          </a:prstGeom>
        </p:spPr>
      </p:pic>
      <p:sp>
        <p:nvSpPr>
          <p:cNvPr id="4" name="Rechthoek 3"/>
          <p:cNvSpPr/>
          <p:nvPr/>
        </p:nvSpPr>
        <p:spPr>
          <a:xfrm>
            <a:off x="3476648" y="39774"/>
            <a:ext cx="1364476" cy="923330"/>
          </a:xfrm>
          <a:prstGeom prst="rect">
            <a:avLst/>
          </a:prstGeom>
          <a:noFill/>
        </p:spPr>
        <p:txBody>
          <a:bodyPr wrap="none" lIns="91440" tIns="45720" rIns="91440" bIns="45720">
            <a:spAutoFit/>
          </a:bodyPr>
          <a:lstStyle/>
          <a:p>
            <a:pPr algn="ctr"/>
            <a:r>
              <a:rPr lang="nl-BE"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RPA</a:t>
            </a:r>
          </a:p>
        </p:txBody>
      </p:sp>
      <p:sp>
        <p:nvSpPr>
          <p:cNvPr id="5" name="Pijl omlaag 4"/>
          <p:cNvSpPr/>
          <p:nvPr/>
        </p:nvSpPr>
        <p:spPr>
          <a:xfrm rot="2750590">
            <a:off x="2659069" y="572583"/>
            <a:ext cx="409341" cy="169601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6" name="Pijl omlaag 5"/>
          <p:cNvSpPr/>
          <p:nvPr/>
        </p:nvSpPr>
        <p:spPr>
          <a:xfrm rot="19912825">
            <a:off x="4589340" y="969058"/>
            <a:ext cx="409341" cy="1094154"/>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7" name="Pijl omlaag 6"/>
          <p:cNvSpPr/>
          <p:nvPr/>
        </p:nvSpPr>
        <p:spPr>
          <a:xfrm rot="17995693">
            <a:off x="5992133" y="35922"/>
            <a:ext cx="409341" cy="289040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8" name="Rechthoek 7"/>
          <p:cNvSpPr/>
          <p:nvPr/>
        </p:nvSpPr>
        <p:spPr>
          <a:xfrm>
            <a:off x="1493945" y="2204721"/>
            <a:ext cx="1510525" cy="400110"/>
          </a:xfrm>
          <a:prstGeom prst="rect">
            <a:avLst/>
          </a:prstGeom>
          <a:solidFill>
            <a:schemeClr val="tx1"/>
          </a:solidFill>
        </p:spPr>
        <p:txBody>
          <a:bodyPr wrap="none" lIns="91440" tIns="45720" rIns="91440" bIns="45720">
            <a:spAutoFit/>
          </a:bodyPr>
          <a:lstStyle/>
          <a:p>
            <a:pPr algn="ctr"/>
            <a:r>
              <a:rPr lang="nl-BE"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FIXED-WING</a:t>
            </a:r>
          </a:p>
        </p:txBody>
      </p:sp>
      <p:sp>
        <p:nvSpPr>
          <p:cNvPr id="9" name="Rechthoek 8"/>
          <p:cNvSpPr/>
          <p:nvPr/>
        </p:nvSpPr>
        <p:spPr>
          <a:xfrm>
            <a:off x="5047142" y="2210076"/>
            <a:ext cx="1069524" cy="400110"/>
          </a:xfrm>
          <a:prstGeom prst="rect">
            <a:avLst/>
          </a:prstGeom>
          <a:solidFill>
            <a:schemeClr val="tx1"/>
          </a:solidFill>
        </p:spPr>
        <p:txBody>
          <a:bodyPr wrap="none" lIns="91440" tIns="45720" rIns="91440" bIns="45720">
            <a:spAutoFit/>
          </a:bodyPr>
          <a:lstStyle/>
          <a:p>
            <a:pPr algn="ctr"/>
            <a:r>
              <a:rPr lang="nl-BE"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ROTARY</a:t>
            </a:r>
            <a:endParaRPr lang="nl-BE"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0" name="Rechthoek 9"/>
          <p:cNvSpPr/>
          <p:nvPr/>
        </p:nvSpPr>
        <p:spPr>
          <a:xfrm>
            <a:off x="7600863" y="2204721"/>
            <a:ext cx="916412" cy="400110"/>
          </a:xfrm>
          <a:prstGeom prst="rect">
            <a:avLst/>
          </a:prstGeom>
          <a:solidFill>
            <a:schemeClr val="tx1"/>
          </a:solidFill>
        </p:spPr>
        <p:txBody>
          <a:bodyPr wrap="none" lIns="91440" tIns="45720" rIns="91440" bIns="45720">
            <a:spAutoFit/>
          </a:bodyPr>
          <a:lstStyle/>
          <a:p>
            <a:pPr algn="ctr"/>
            <a:r>
              <a:rPr lang="nl-BE"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OTHER</a:t>
            </a:r>
            <a:endParaRPr lang="nl-BE"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1" name="Rechthoek 10"/>
          <p:cNvSpPr/>
          <p:nvPr/>
        </p:nvSpPr>
        <p:spPr>
          <a:xfrm>
            <a:off x="370147" y="3603955"/>
            <a:ext cx="882974" cy="400110"/>
          </a:xfrm>
          <a:prstGeom prst="rect">
            <a:avLst/>
          </a:prstGeom>
          <a:solidFill>
            <a:srgbClr val="0000FF"/>
          </a:solidFill>
        </p:spPr>
        <p:txBody>
          <a:bodyPr wrap="none" lIns="91440" tIns="45720" rIns="91440" bIns="45720">
            <a:spAutoFit/>
          </a:bodyPr>
          <a:lstStyle/>
          <a:p>
            <a:pPr algn="ctr"/>
            <a:r>
              <a:rPr lang="nl-BE"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CONV.</a:t>
            </a:r>
            <a:endParaRPr lang="nl-BE"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2" name="Rechthoek 11"/>
          <p:cNvSpPr/>
          <p:nvPr/>
        </p:nvSpPr>
        <p:spPr>
          <a:xfrm>
            <a:off x="1835444" y="3596966"/>
            <a:ext cx="809086" cy="707886"/>
          </a:xfrm>
          <a:prstGeom prst="rect">
            <a:avLst/>
          </a:prstGeom>
          <a:solidFill>
            <a:srgbClr val="0000FF"/>
          </a:solidFill>
        </p:spPr>
        <p:txBody>
          <a:bodyPr wrap="none" lIns="91440" tIns="45720" rIns="91440" bIns="45720">
            <a:spAutoFit/>
          </a:bodyPr>
          <a:lstStyle/>
          <a:p>
            <a:pPr algn="ctr"/>
            <a:r>
              <a:rPr lang="nl-BE"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Flying</a:t>
            </a:r>
          </a:p>
          <a:p>
            <a:pPr algn="ctr"/>
            <a:r>
              <a:rPr lang="nl-BE"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wing</a:t>
            </a:r>
            <a:endParaRPr lang="nl-BE"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3" name="Rechthoek 12"/>
          <p:cNvSpPr/>
          <p:nvPr/>
        </p:nvSpPr>
        <p:spPr>
          <a:xfrm>
            <a:off x="3244325" y="3596966"/>
            <a:ext cx="806706" cy="707886"/>
          </a:xfrm>
          <a:prstGeom prst="rect">
            <a:avLst/>
          </a:prstGeom>
          <a:solidFill>
            <a:srgbClr val="0000FF"/>
          </a:solidFill>
        </p:spPr>
        <p:txBody>
          <a:bodyPr wrap="none" lIns="91440" tIns="45720" rIns="91440" bIns="45720">
            <a:spAutoFit/>
          </a:bodyPr>
          <a:lstStyle/>
          <a:p>
            <a:pPr algn="ctr"/>
            <a:r>
              <a:rPr lang="nl-BE"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Twin</a:t>
            </a:r>
          </a:p>
          <a:p>
            <a:pPr algn="ctr"/>
            <a:r>
              <a:rPr lang="nl-BE"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boom</a:t>
            </a:r>
          </a:p>
        </p:txBody>
      </p:sp>
      <p:sp>
        <p:nvSpPr>
          <p:cNvPr id="14" name="Rechthoek 13"/>
          <p:cNvSpPr/>
          <p:nvPr/>
        </p:nvSpPr>
        <p:spPr>
          <a:xfrm>
            <a:off x="4784081" y="3612265"/>
            <a:ext cx="787395" cy="707886"/>
          </a:xfrm>
          <a:prstGeom prst="rect">
            <a:avLst/>
          </a:prstGeom>
          <a:solidFill>
            <a:srgbClr val="0000FF"/>
          </a:solidFill>
        </p:spPr>
        <p:txBody>
          <a:bodyPr wrap="none" lIns="91440" tIns="45720" rIns="91440" bIns="45720">
            <a:spAutoFit/>
          </a:bodyPr>
          <a:lstStyle/>
          <a:p>
            <a:pPr algn="ctr"/>
            <a:r>
              <a:rPr lang="nl-BE"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Multi</a:t>
            </a:r>
          </a:p>
          <a:p>
            <a:pPr algn="ctr"/>
            <a:r>
              <a:rPr lang="nl-BE"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rotor</a:t>
            </a:r>
            <a:endParaRPr lang="nl-BE"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5" name="Rechthoek 14"/>
          <p:cNvSpPr/>
          <p:nvPr/>
        </p:nvSpPr>
        <p:spPr>
          <a:xfrm>
            <a:off x="6019731" y="3137996"/>
            <a:ext cx="882974" cy="400110"/>
          </a:xfrm>
          <a:prstGeom prst="rect">
            <a:avLst/>
          </a:prstGeom>
          <a:solidFill>
            <a:srgbClr val="0000FF"/>
          </a:solidFill>
        </p:spPr>
        <p:txBody>
          <a:bodyPr wrap="none" lIns="91440" tIns="45720" rIns="91440" bIns="45720">
            <a:spAutoFit/>
          </a:bodyPr>
          <a:lstStyle/>
          <a:p>
            <a:pPr algn="ctr"/>
            <a:r>
              <a:rPr lang="nl-BE"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CONV.</a:t>
            </a:r>
            <a:endParaRPr lang="nl-BE"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cxnSp>
        <p:nvCxnSpPr>
          <p:cNvPr id="16" name="Rechte verbindingslijn met pijl 15"/>
          <p:cNvCxnSpPr>
            <a:stCxn id="8" idx="2"/>
          </p:cNvCxnSpPr>
          <p:nvPr/>
        </p:nvCxnSpPr>
        <p:spPr>
          <a:xfrm flipH="1">
            <a:off x="1086349" y="2604831"/>
            <a:ext cx="1162859" cy="83758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Rechte verbindingslijn met pijl 16"/>
          <p:cNvCxnSpPr>
            <a:stCxn id="8" idx="2"/>
          </p:cNvCxnSpPr>
          <p:nvPr/>
        </p:nvCxnSpPr>
        <p:spPr>
          <a:xfrm>
            <a:off x="2249208" y="2604831"/>
            <a:ext cx="0" cy="83758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Rechte verbindingslijn met pijl 17"/>
          <p:cNvCxnSpPr>
            <a:stCxn id="8" idx="2"/>
          </p:cNvCxnSpPr>
          <p:nvPr/>
        </p:nvCxnSpPr>
        <p:spPr>
          <a:xfrm>
            <a:off x="2249208" y="2604831"/>
            <a:ext cx="1239330" cy="83758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Rechte verbindingslijn met pijl 18"/>
          <p:cNvCxnSpPr>
            <a:stCxn id="9" idx="2"/>
          </p:cNvCxnSpPr>
          <p:nvPr/>
        </p:nvCxnSpPr>
        <p:spPr>
          <a:xfrm flipH="1">
            <a:off x="5232811" y="2610186"/>
            <a:ext cx="349093" cy="83222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Rechte verbindingslijn met pijl 19"/>
          <p:cNvCxnSpPr>
            <a:stCxn id="9" idx="2"/>
          </p:cNvCxnSpPr>
          <p:nvPr/>
        </p:nvCxnSpPr>
        <p:spPr>
          <a:xfrm>
            <a:off x="5581904" y="2610186"/>
            <a:ext cx="874934" cy="41911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21" name="Afbeelding 20" descr="twin boom.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70960" y="4345097"/>
            <a:ext cx="1574245" cy="839232"/>
          </a:xfrm>
          <a:prstGeom prst="rect">
            <a:avLst/>
          </a:prstGeom>
        </p:spPr>
      </p:pic>
      <p:pic>
        <p:nvPicPr>
          <p:cNvPr id="22" name="Afbeelding 21" descr="drone conv.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978957" y="3591101"/>
            <a:ext cx="1107360" cy="829023"/>
          </a:xfrm>
          <a:prstGeom prst="rect">
            <a:avLst/>
          </a:prstGeom>
        </p:spPr>
      </p:pic>
      <p:pic>
        <p:nvPicPr>
          <p:cNvPr id="23" name="Afbeelding 22" descr="fixed wing conventional.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2468" y="4078448"/>
            <a:ext cx="1369171" cy="909215"/>
          </a:xfrm>
          <a:prstGeom prst="rect">
            <a:avLst/>
          </a:prstGeom>
        </p:spPr>
      </p:pic>
      <p:pic>
        <p:nvPicPr>
          <p:cNvPr id="24" name="Afbeelding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259060" y="2806707"/>
            <a:ext cx="1594031" cy="1062687"/>
          </a:xfrm>
          <a:prstGeom prst="rect">
            <a:avLst/>
          </a:prstGeom>
        </p:spPr>
      </p:pic>
    </p:spTree>
    <p:extLst>
      <p:ext uri="{BB962C8B-B14F-4D97-AF65-F5344CB8AC3E}">
        <p14:creationId xmlns:p14="http://schemas.microsoft.com/office/powerpoint/2010/main" val="4113263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a:spcBef>
                <a:spcPct val="0"/>
              </a:spcBef>
            </a:pPr>
            <a:r>
              <a:rPr lang="nl-NL" dirty="0" smtClean="0">
                <a:solidFill>
                  <a:prstClr val="black"/>
                </a:solidFill>
              </a:rPr>
              <a:t>Landbouw</a:t>
            </a:r>
          </a:p>
          <a:p>
            <a:pPr>
              <a:spcBef>
                <a:spcPct val="0"/>
              </a:spcBef>
            </a:pPr>
            <a:r>
              <a:rPr lang="nl-NL" dirty="0" smtClean="0">
                <a:solidFill>
                  <a:prstClr val="black"/>
                </a:solidFill>
              </a:rPr>
              <a:t>Landmeters</a:t>
            </a:r>
            <a:endParaRPr lang="nl-NL" dirty="0">
              <a:solidFill>
                <a:prstClr val="black"/>
              </a:solidFill>
            </a:endParaRPr>
          </a:p>
          <a:p>
            <a:pPr>
              <a:spcBef>
                <a:spcPct val="0"/>
              </a:spcBef>
            </a:pPr>
            <a:r>
              <a:rPr lang="nl-NL" dirty="0">
                <a:solidFill>
                  <a:prstClr val="black"/>
                </a:solidFill>
              </a:rPr>
              <a:t>Vastgoed/ </a:t>
            </a:r>
            <a:r>
              <a:rPr lang="nl-NL" dirty="0" smtClean="0">
                <a:solidFill>
                  <a:prstClr val="black"/>
                </a:solidFill>
              </a:rPr>
              <a:t>bouw</a:t>
            </a:r>
            <a:endParaRPr lang="nl-NL" dirty="0">
              <a:solidFill>
                <a:prstClr val="black"/>
              </a:solidFill>
            </a:endParaRPr>
          </a:p>
          <a:p>
            <a:pPr>
              <a:spcBef>
                <a:spcPct val="0"/>
              </a:spcBef>
            </a:pPr>
            <a:r>
              <a:rPr lang="nl-NL" dirty="0" err="1" smtClean="0">
                <a:solidFill>
                  <a:prstClr val="black"/>
                </a:solidFill>
              </a:rPr>
              <a:t>Broadcasting</a:t>
            </a:r>
            <a:endParaRPr lang="nl-NL" dirty="0">
              <a:solidFill>
                <a:prstClr val="black"/>
              </a:solidFill>
            </a:endParaRPr>
          </a:p>
          <a:p>
            <a:pPr>
              <a:spcBef>
                <a:spcPct val="0"/>
              </a:spcBef>
            </a:pPr>
            <a:r>
              <a:rPr lang="nl-NL" dirty="0">
                <a:solidFill>
                  <a:prstClr val="black"/>
                </a:solidFill>
              </a:rPr>
              <a:t>Geomorfologie</a:t>
            </a:r>
          </a:p>
          <a:p>
            <a:pPr>
              <a:spcBef>
                <a:spcPct val="0"/>
              </a:spcBef>
            </a:pPr>
            <a:r>
              <a:rPr lang="nl-NL" dirty="0">
                <a:solidFill>
                  <a:prstClr val="black"/>
                </a:solidFill>
              </a:rPr>
              <a:t>Creatieve / kunst</a:t>
            </a:r>
          </a:p>
          <a:p>
            <a:pPr>
              <a:spcBef>
                <a:spcPct val="0"/>
              </a:spcBef>
            </a:pPr>
            <a:r>
              <a:rPr lang="nl-NL" dirty="0">
                <a:solidFill>
                  <a:prstClr val="black"/>
                </a:solidFill>
              </a:rPr>
              <a:t>Sport / </a:t>
            </a:r>
            <a:r>
              <a:rPr lang="nl-NL" dirty="0" smtClean="0">
                <a:solidFill>
                  <a:prstClr val="black"/>
                </a:solidFill>
              </a:rPr>
              <a:t>racen</a:t>
            </a:r>
            <a:endParaRPr lang="nl-NL" dirty="0">
              <a:solidFill>
                <a:prstClr val="black"/>
              </a:solidFill>
            </a:endParaRPr>
          </a:p>
          <a:p>
            <a:endParaRPr lang="en-GB" dirty="0"/>
          </a:p>
        </p:txBody>
      </p:sp>
      <p:sp>
        <p:nvSpPr>
          <p:cNvPr id="4" name="Title 3"/>
          <p:cNvSpPr>
            <a:spLocks noGrp="1"/>
          </p:cNvSpPr>
          <p:nvPr>
            <p:ph type="title"/>
          </p:nvPr>
        </p:nvSpPr>
        <p:spPr>
          <a:xfrm>
            <a:off x="-1357745" y="191511"/>
            <a:ext cx="8229600" cy="1143000"/>
          </a:xfrm>
        </p:spPr>
        <p:txBody>
          <a:bodyPr/>
          <a:lstStyle/>
          <a:p>
            <a:r>
              <a:rPr lang="nl-NL" sz="3600" dirty="0" smtClean="0"/>
              <a:t>Toepassingen</a:t>
            </a:r>
            <a:endParaRPr lang="en-GB" dirty="0"/>
          </a:p>
        </p:txBody>
      </p:sp>
      <p:cxnSp>
        <p:nvCxnSpPr>
          <p:cNvPr id="10" name="Connecteur droit 9"/>
          <p:cNvCxnSpPr/>
          <p:nvPr/>
        </p:nvCxnSpPr>
        <p:spPr>
          <a:xfrm>
            <a:off x="457200" y="6042025"/>
            <a:ext cx="8229600" cy="0"/>
          </a:xfrm>
          <a:prstGeom prst="line">
            <a:avLst/>
          </a:prstGeom>
        </p:spPr>
        <p:style>
          <a:lnRef idx="2">
            <a:schemeClr val="accent1"/>
          </a:lnRef>
          <a:fillRef idx="0">
            <a:schemeClr val="accent1"/>
          </a:fillRef>
          <a:effectRef idx="1">
            <a:schemeClr val="accent1"/>
          </a:effectRef>
          <a:fontRef idx="minor">
            <a:schemeClr val="tx1"/>
          </a:fontRef>
        </p:style>
      </p:cxnSp>
      <p:pic>
        <p:nvPicPr>
          <p:cNvPr id="6" name="Afbeelding 5" descr="TrimbeUX5_geometius_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8042" y="2141753"/>
            <a:ext cx="2926427" cy="3442855"/>
          </a:xfrm>
          <a:prstGeom prst="rect">
            <a:avLst/>
          </a:prstGeom>
          <a:ln w="57150" cmpd="sng">
            <a:solidFill>
              <a:schemeClr val="tx1"/>
            </a:solidFill>
          </a:ln>
        </p:spPr>
      </p:pic>
      <p:sp>
        <p:nvSpPr>
          <p:cNvPr id="2" name="Tekstvak 1"/>
          <p:cNvSpPr txBox="1"/>
          <p:nvPr/>
        </p:nvSpPr>
        <p:spPr>
          <a:xfrm>
            <a:off x="5043055" y="1600200"/>
            <a:ext cx="2108591" cy="369332"/>
          </a:xfrm>
          <a:prstGeom prst="rect">
            <a:avLst/>
          </a:prstGeom>
          <a:noFill/>
        </p:spPr>
        <p:txBody>
          <a:bodyPr wrap="none" rtlCol="0">
            <a:spAutoFit/>
          </a:bodyPr>
          <a:lstStyle/>
          <a:p>
            <a:r>
              <a:rPr lang="nl-NL" smtClean="0"/>
              <a:t>PHOTOGRAMMETRY</a:t>
            </a:r>
            <a:endParaRPr lang="nl-NL"/>
          </a:p>
        </p:txBody>
      </p:sp>
    </p:spTree>
    <p:extLst>
      <p:ext uri="{BB962C8B-B14F-4D97-AF65-F5344CB8AC3E}">
        <p14:creationId xmlns:p14="http://schemas.microsoft.com/office/powerpoint/2010/main" val="15784945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914400" y="763011"/>
            <a:ext cx="8229600" cy="4525963"/>
          </a:xfrm>
        </p:spPr>
        <p:txBody>
          <a:bodyPr/>
          <a:lstStyle/>
          <a:p>
            <a:pPr lvl="0"/>
            <a:endParaRPr lang="nl-BE" sz="2000" b="1" dirty="0">
              <a:latin typeface="Century Gothic"/>
              <a:cs typeface="Century Gothic"/>
            </a:endParaRPr>
          </a:p>
          <a:p>
            <a:pPr marL="171450" lvl="0" indent="-171450">
              <a:buFontTx/>
              <a:buChar char="•"/>
            </a:pPr>
            <a:r>
              <a:rPr lang="nl-BE" sz="2000" dirty="0">
                <a:latin typeface="Century Gothic"/>
                <a:cs typeface="Century Gothic"/>
              </a:rPr>
              <a:t>Schouwen</a:t>
            </a:r>
          </a:p>
          <a:p>
            <a:pPr marL="171450" lvl="0" indent="-171450">
              <a:buFontTx/>
              <a:buChar char="•"/>
            </a:pPr>
            <a:r>
              <a:rPr lang="nl-BE" sz="2000" dirty="0">
                <a:latin typeface="Century Gothic"/>
                <a:cs typeface="Century Gothic"/>
              </a:rPr>
              <a:t>Windmolens</a:t>
            </a:r>
          </a:p>
          <a:p>
            <a:pPr marL="171450" lvl="0" indent="-171450">
              <a:buFontTx/>
              <a:buChar char="•"/>
            </a:pPr>
            <a:r>
              <a:rPr lang="nl-BE" sz="2000" dirty="0">
                <a:latin typeface="Century Gothic"/>
                <a:cs typeface="Century Gothic"/>
              </a:rPr>
              <a:t>Hoogspanning</a:t>
            </a:r>
          </a:p>
          <a:p>
            <a:pPr marL="171450" lvl="0" indent="-171450">
              <a:buFontTx/>
              <a:buChar char="•"/>
            </a:pPr>
            <a:r>
              <a:rPr lang="nl-BE" sz="2000" dirty="0">
                <a:latin typeface="Century Gothic"/>
                <a:cs typeface="Century Gothic"/>
              </a:rPr>
              <a:t>Kerncentrales</a:t>
            </a:r>
          </a:p>
          <a:p>
            <a:pPr marL="171450" lvl="0" indent="-171450">
              <a:buFontTx/>
              <a:buChar char="•"/>
            </a:pPr>
            <a:r>
              <a:rPr lang="nl-BE" sz="2000" dirty="0">
                <a:latin typeface="Century Gothic"/>
                <a:cs typeface="Century Gothic"/>
              </a:rPr>
              <a:t>Industrie</a:t>
            </a:r>
          </a:p>
          <a:p>
            <a:pPr marL="171450" lvl="0" indent="-171450">
              <a:buFontTx/>
              <a:buChar char="•"/>
            </a:pPr>
            <a:r>
              <a:rPr lang="nl-BE" sz="2000" dirty="0">
                <a:latin typeface="Century Gothic"/>
                <a:cs typeface="Century Gothic"/>
              </a:rPr>
              <a:t>Gasleidingen</a:t>
            </a:r>
          </a:p>
          <a:p>
            <a:pPr marL="171450" lvl="0" indent="-171450">
              <a:buFontTx/>
              <a:buChar char="•"/>
            </a:pPr>
            <a:r>
              <a:rPr lang="nl-BE" sz="2000" dirty="0">
                <a:latin typeface="Century Gothic"/>
                <a:cs typeface="Century Gothic"/>
              </a:rPr>
              <a:t>Kerken</a:t>
            </a:r>
          </a:p>
          <a:p>
            <a:pPr marL="171450" lvl="0" indent="-171450">
              <a:buFontTx/>
              <a:buChar char="•"/>
            </a:pPr>
            <a:r>
              <a:rPr lang="nl-BE" sz="2000" dirty="0">
                <a:latin typeface="Century Gothic"/>
                <a:cs typeface="Century Gothic"/>
              </a:rPr>
              <a:t>Monumenten</a:t>
            </a:r>
          </a:p>
          <a:p>
            <a:pPr marL="171450" lvl="0" indent="-171450">
              <a:buFontTx/>
              <a:buChar char="•"/>
            </a:pPr>
            <a:r>
              <a:rPr lang="nl-BE" sz="2000" dirty="0">
                <a:latin typeface="Century Gothic"/>
                <a:cs typeface="Century Gothic"/>
              </a:rPr>
              <a:t>Bruggen</a:t>
            </a:r>
          </a:p>
          <a:p>
            <a:pPr marL="171450" lvl="0" indent="-171450">
              <a:buFontTx/>
              <a:buChar char="•"/>
            </a:pPr>
            <a:r>
              <a:rPr lang="nl-BE" sz="2000" dirty="0">
                <a:latin typeface="Century Gothic"/>
                <a:cs typeface="Century Gothic"/>
              </a:rPr>
              <a:t>Grote constructies</a:t>
            </a:r>
          </a:p>
          <a:p>
            <a:pPr marL="171450" lvl="0" indent="-171450">
              <a:buFontTx/>
              <a:buChar char="•"/>
            </a:pPr>
            <a:r>
              <a:rPr lang="nl-BE" sz="2000" dirty="0">
                <a:latin typeface="Century Gothic"/>
                <a:cs typeface="Century Gothic"/>
              </a:rPr>
              <a:t>Zonnepanelen</a:t>
            </a:r>
          </a:p>
          <a:p>
            <a:endParaRPr lang="en-GB" sz="2000" dirty="0"/>
          </a:p>
        </p:txBody>
      </p:sp>
      <p:sp>
        <p:nvSpPr>
          <p:cNvPr id="4" name="Title 3"/>
          <p:cNvSpPr>
            <a:spLocks noGrp="1"/>
          </p:cNvSpPr>
          <p:nvPr>
            <p:ph type="title"/>
          </p:nvPr>
        </p:nvSpPr>
        <p:spPr>
          <a:xfrm>
            <a:off x="-1357745" y="191511"/>
            <a:ext cx="8229600" cy="1143000"/>
          </a:xfrm>
        </p:spPr>
        <p:txBody>
          <a:bodyPr/>
          <a:lstStyle/>
          <a:p>
            <a:r>
              <a:rPr lang="nl-NL" sz="3600" dirty="0" smtClean="0"/>
              <a:t>Inspecties        </a:t>
            </a:r>
            <a:endParaRPr lang="en-GB" dirty="0"/>
          </a:p>
        </p:txBody>
      </p:sp>
      <p:cxnSp>
        <p:nvCxnSpPr>
          <p:cNvPr id="10" name="Connecteur droit 9"/>
          <p:cNvCxnSpPr/>
          <p:nvPr/>
        </p:nvCxnSpPr>
        <p:spPr>
          <a:xfrm>
            <a:off x="457200" y="6042025"/>
            <a:ext cx="8229600" cy="0"/>
          </a:xfrm>
          <a:prstGeom prst="line">
            <a:avLst/>
          </a:prstGeom>
        </p:spPr>
        <p:style>
          <a:lnRef idx="2">
            <a:schemeClr val="accent1"/>
          </a:lnRef>
          <a:fillRef idx="0">
            <a:schemeClr val="accent1"/>
          </a:fillRef>
          <a:effectRef idx="1">
            <a:schemeClr val="accent1"/>
          </a:effectRef>
          <a:fontRef idx="minor">
            <a:schemeClr val="tx1"/>
          </a:fontRef>
        </p:style>
      </p:cxnSp>
      <p:pic>
        <p:nvPicPr>
          <p:cNvPr id="6" name="Afbeelding 5" descr="Uni-Kassel-Unikopter_52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1931435"/>
            <a:ext cx="3992007" cy="2994005"/>
          </a:xfrm>
          <a:prstGeom prst="rect">
            <a:avLst/>
          </a:prstGeom>
          <a:ln w="57150" cmpd="sng">
            <a:solidFill>
              <a:srgbClr val="25376B"/>
            </a:solidFill>
          </a:ln>
        </p:spPr>
      </p:pic>
    </p:spTree>
    <p:extLst>
      <p:ext uri="{BB962C8B-B14F-4D97-AF65-F5344CB8AC3E}">
        <p14:creationId xmlns:p14="http://schemas.microsoft.com/office/powerpoint/2010/main" val="8130333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Paar</a:t>
            </a:r>
            <a:r>
              <a:rPr lang="en-GB" dirty="0" smtClean="0"/>
              <a:t> </a:t>
            </a:r>
            <a:r>
              <a:rPr lang="en-GB" dirty="0" err="1" smtClean="0"/>
              <a:t>voorbeelden</a:t>
            </a:r>
            <a:endParaRPr lang="en-GB" dirty="0"/>
          </a:p>
        </p:txBody>
      </p:sp>
      <p:sp>
        <p:nvSpPr>
          <p:cNvPr id="7" name="Content Placeholder 6"/>
          <p:cNvSpPr>
            <a:spLocks noGrp="1"/>
          </p:cNvSpPr>
          <p:nvPr>
            <p:ph sz="half" idx="1"/>
          </p:nvPr>
        </p:nvSpPr>
        <p:spPr/>
        <p:txBody>
          <a:bodyPr/>
          <a:lstStyle/>
          <a:p>
            <a:pPr marL="342900" lvl="1" indent="-342900">
              <a:buFont typeface="Arial" charset="0"/>
              <a:buChar char="•"/>
            </a:pPr>
            <a:r>
              <a:rPr lang="nl-BE" sz="2800" dirty="0">
                <a:cs typeface="ＭＳ Ｐゴシック" charset="0"/>
              </a:rPr>
              <a:t>Sneeuwlawines </a:t>
            </a:r>
          </a:p>
          <a:p>
            <a:pPr marL="342900" lvl="1" indent="-342900">
              <a:buFont typeface="Arial" charset="0"/>
              <a:buChar char="•"/>
            </a:pPr>
            <a:r>
              <a:rPr lang="nl-BE" sz="2800" dirty="0">
                <a:cs typeface="ＭＳ Ｐゴシック" charset="0"/>
              </a:rPr>
              <a:t>L</a:t>
            </a:r>
            <a:r>
              <a:rPr lang="nl-BE" sz="2800" dirty="0" smtClean="0">
                <a:cs typeface="ＭＳ Ｐゴシック" charset="0"/>
              </a:rPr>
              <a:t>andmijnen</a:t>
            </a:r>
            <a:endParaRPr lang="nl-BE" sz="2800" dirty="0">
              <a:cs typeface="ＭＳ Ｐゴシック" charset="0"/>
            </a:endParaRPr>
          </a:p>
          <a:p>
            <a:pPr marL="342900" lvl="1" indent="-342900">
              <a:buFont typeface="Arial" charset="0"/>
              <a:buChar char="•"/>
            </a:pPr>
            <a:r>
              <a:rPr lang="nl-BE" sz="2800" dirty="0">
                <a:cs typeface="ＭＳ Ｐゴシック" charset="0"/>
              </a:rPr>
              <a:t>Natuurvereniging</a:t>
            </a:r>
          </a:p>
          <a:p>
            <a:pPr marL="342900" lvl="1" indent="-342900">
              <a:buFont typeface="Arial" charset="0"/>
              <a:buChar char="•"/>
            </a:pPr>
            <a:r>
              <a:rPr lang="nl-BE" sz="2800" dirty="0">
                <a:cs typeface="ＭＳ Ｐゴシック" charset="0"/>
              </a:rPr>
              <a:t>Verf spuiten</a:t>
            </a:r>
          </a:p>
          <a:p>
            <a:pPr marL="342900" lvl="1" indent="-342900">
              <a:buFont typeface="Arial" charset="0"/>
              <a:buChar char="•"/>
            </a:pPr>
            <a:r>
              <a:rPr lang="nl-BE" sz="2800" dirty="0">
                <a:cs typeface="ＭＳ Ｐゴシック" charset="0"/>
              </a:rPr>
              <a:t>Zoek acties op zee voor </a:t>
            </a:r>
            <a:r>
              <a:rPr lang="nl-BE" sz="2800" dirty="0" smtClean="0">
                <a:cs typeface="ＭＳ Ｐゴシック" charset="0"/>
              </a:rPr>
              <a:t>oversteek </a:t>
            </a:r>
            <a:r>
              <a:rPr lang="nl-BE" sz="2800" dirty="0">
                <a:cs typeface="ＭＳ Ｐゴシック" charset="0"/>
              </a:rPr>
              <a:t>vluchtelingen</a:t>
            </a:r>
          </a:p>
          <a:p>
            <a:endParaRPr lang="nl-NL" sz="1800" dirty="0">
              <a:solidFill>
                <a:srgbClr val="000000"/>
              </a:solidFill>
              <a:latin typeface="Century Gothic"/>
              <a:cs typeface="Century Gothic"/>
            </a:endParaRPr>
          </a:p>
          <a:p>
            <a:endParaRPr lang="nl-NL" sz="1800" dirty="0">
              <a:solidFill>
                <a:srgbClr val="000000"/>
              </a:solidFill>
              <a:latin typeface="Century Gothic"/>
              <a:cs typeface="Century Gothic"/>
            </a:endParaRPr>
          </a:p>
          <a:p>
            <a:endParaRPr lang="en-GB" sz="2400" dirty="0"/>
          </a:p>
        </p:txBody>
      </p:sp>
      <p:sp>
        <p:nvSpPr>
          <p:cNvPr id="8" name="Content Placeholder 7"/>
          <p:cNvSpPr>
            <a:spLocks noGrp="1"/>
          </p:cNvSpPr>
          <p:nvPr>
            <p:ph sz="half" idx="2"/>
          </p:nvPr>
        </p:nvSpPr>
        <p:spPr/>
        <p:txBody>
          <a:bodyPr/>
          <a:lstStyle/>
          <a:p>
            <a:pPr marL="342900" lvl="1" indent="-342900">
              <a:buFont typeface="Arial" charset="0"/>
              <a:buChar char="•"/>
            </a:pPr>
            <a:r>
              <a:rPr lang="nl-BE" sz="2800" dirty="0">
                <a:cs typeface="ＭＳ Ｐゴシック" charset="0"/>
              </a:rPr>
              <a:t>EPB en isolatie daken en gevels</a:t>
            </a:r>
          </a:p>
          <a:p>
            <a:pPr marL="342900" lvl="1" indent="-342900">
              <a:buFont typeface="Arial" charset="0"/>
              <a:buChar char="•"/>
            </a:pPr>
            <a:r>
              <a:rPr lang="nl-BE" sz="2800" dirty="0">
                <a:cs typeface="ＭＳ Ｐゴシック" charset="0"/>
              </a:rPr>
              <a:t>Gas detectie</a:t>
            </a:r>
          </a:p>
          <a:p>
            <a:pPr marL="342900" lvl="1" indent="-342900">
              <a:buFont typeface="Arial" charset="0"/>
              <a:buChar char="•"/>
            </a:pPr>
            <a:r>
              <a:rPr lang="nl-BE" sz="2800" dirty="0">
                <a:cs typeface="ＭＳ Ｐゴシック" charset="0"/>
              </a:rPr>
              <a:t>Stroperij bestrijding</a:t>
            </a:r>
          </a:p>
          <a:p>
            <a:pPr marL="342900" lvl="1" indent="-342900">
              <a:buFont typeface="Arial" charset="0"/>
              <a:buChar char="•"/>
            </a:pPr>
            <a:r>
              <a:rPr lang="nl-BE" sz="2800" dirty="0">
                <a:cs typeface="ＭＳ Ｐゴシック" charset="0"/>
              </a:rPr>
              <a:t>L</a:t>
            </a:r>
            <a:r>
              <a:rPr lang="nl-BE" sz="2800" dirty="0" smtClean="0">
                <a:cs typeface="ＭＳ Ｐゴシック" charset="0"/>
              </a:rPr>
              <a:t>ichtspektakels</a:t>
            </a:r>
            <a:endParaRPr lang="nl-BE" sz="2800" dirty="0">
              <a:cs typeface="ＭＳ Ｐゴシック" charset="0"/>
            </a:endParaRPr>
          </a:p>
          <a:p>
            <a:pPr marL="342900" lvl="1" indent="-342900">
              <a:buFont typeface="Arial" charset="0"/>
              <a:buChar char="•"/>
            </a:pPr>
            <a:r>
              <a:rPr lang="nl-BE" sz="2800" dirty="0">
                <a:cs typeface="ＭＳ Ｐゴシック" charset="0"/>
              </a:rPr>
              <a:t>Detectie van </a:t>
            </a:r>
            <a:r>
              <a:rPr lang="nl-BE" sz="2800" dirty="0" smtClean="0">
                <a:cs typeface="ＭＳ Ｐゴシック" charset="0"/>
              </a:rPr>
              <a:t>haaien</a:t>
            </a:r>
            <a:endParaRPr lang="nl-BE" sz="2800" dirty="0">
              <a:cs typeface="ＭＳ Ｐゴシック" charset="0"/>
            </a:endParaRPr>
          </a:p>
          <a:p>
            <a:endParaRPr lang="en-GB" sz="2000" dirty="0"/>
          </a:p>
        </p:txBody>
      </p:sp>
      <p:sp>
        <p:nvSpPr>
          <p:cNvPr id="3" name="Tekstvak 2"/>
          <p:cNvSpPr txBox="1"/>
          <p:nvPr/>
        </p:nvSpPr>
        <p:spPr>
          <a:xfrm>
            <a:off x="846594" y="909435"/>
            <a:ext cx="184666" cy="369332"/>
          </a:xfrm>
          <a:prstGeom prst="rect">
            <a:avLst/>
          </a:prstGeom>
          <a:noFill/>
        </p:spPr>
        <p:txBody>
          <a:bodyPr wrap="none" rtlCol="0">
            <a:spAutoFit/>
          </a:bodyPr>
          <a:lstStyle/>
          <a:p>
            <a:endParaRPr lang="nl-NL" dirty="0"/>
          </a:p>
        </p:txBody>
      </p:sp>
    </p:spTree>
    <p:extLst>
      <p:ext uri="{BB962C8B-B14F-4D97-AF65-F5344CB8AC3E}">
        <p14:creationId xmlns:p14="http://schemas.microsoft.com/office/powerpoint/2010/main" val="8185693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spcBef>
                <a:spcPct val="0"/>
              </a:spcBef>
            </a:pPr>
            <a:endParaRPr lang="nl-NL" dirty="0">
              <a:solidFill>
                <a:srgbClr val="000000"/>
              </a:solidFill>
            </a:endParaRPr>
          </a:p>
          <a:p>
            <a:endParaRPr lang="en-GB" dirty="0"/>
          </a:p>
        </p:txBody>
      </p:sp>
      <p:sp>
        <p:nvSpPr>
          <p:cNvPr id="2" name="Title 1"/>
          <p:cNvSpPr>
            <a:spLocks noGrp="1"/>
          </p:cNvSpPr>
          <p:nvPr>
            <p:ph type="title"/>
          </p:nvPr>
        </p:nvSpPr>
        <p:spPr>
          <a:xfrm>
            <a:off x="0" y="64559"/>
            <a:ext cx="8229600" cy="1143000"/>
          </a:xfrm>
        </p:spPr>
        <p:txBody>
          <a:bodyPr/>
          <a:lstStyle/>
          <a:p>
            <a:r>
              <a:rPr lang="en-GB" dirty="0" smtClean="0"/>
              <a:t>Search </a:t>
            </a:r>
            <a:r>
              <a:rPr lang="en-GB" smtClean="0"/>
              <a:t>and Rescue</a:t>
            </a:r>
            <a:endParaRPr lang="en-GB" dirty="0"/>
          </a:p>
        </p:txBody>
      </p:sp>
      <p:cxnSp>
        <p:nvCxnSpPr>
          <p:cNvPr id="10" name="Connecteur droit 9"/>
          <p:cNvCxnSpPr/>
          <p:nvPr/>
        </p:nvCxnSpPr>
        <p:spPr>
          <a:xfrm>
            <a:off x="457200" y="6042025"/>
            <a:ext cx="8229600" cy="0"/>
          </a:xfrm>
          <a:prstGeom prst="line">
            <a:avLst/>
          </a:prstGeom>
        </p:spPr>
        <p:style>
          <a:lnRef idx="2">
            <a:schemeClr val="accent1"/>
          </a:lnRef>
          <a:fillRef idx="0">
            <a:schemeClr val="accent1"/>
          </a:fillRef>
          <a:effectRef idx="1">
            <a:schemeClr val="accent1"/>
          </a:effectRef>
          <a:fontRef idx="minor">
            <a:schemeClr val="tx1"/>
          </a:fontRef>
        </p:style>
      </p:cxnSp>
      <p:pic>
        <p:nvPicPr>
          <p:cNvPr id="5" name="Afbeelding 4" descr="ambulance-drone-feature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0278" y="3430941"/>
            <a:ext cx="3536522" cy="2210409"/>
          </a:xfrm>
          <a:prstGeom prst="rect">
            <a:avLst/>
          </a:prstGeom>
          <a:ln w="57150" cmpd="sng">
            <a:solidFill>
              <a:srgbClr val="25376B"/>
            </a:solidFill>
          </a:ln>
        </p:spPr>
      </p:pic>
      <p:sp>
        <p:nvSpPr>
          <p:cNvPr id="4" name="Tekstvak 3"/>
          <p:cNvSpPr txBox="1"/>
          <p:nvPr/>
        </p:nvSpPr>
        <p:spPr>
          <a:xfrm>
            <a:off x="457200" y="1199525"/>
            <a:ext cx="6083717" cy="3970318"/>
          </a:xfrm>
          <a:prstGeom prst="rect">
            <a:avLst/>
          </a:prstGeom>
          <a:noFill/>
        </p:spPr>
        <p:txBody>
          <a:bodyPr wrap="none" rtlCol="0">
            <a:spAutoFit/>
          </a:bodyPr>
          <a:lstStyle/>
          <a:p>
            <a:pPr marL="285750" indent="-285750">
              <a:buFont typeface="Wingdings" charset="0"/>
              <a:buChar char="à"/>
            </a:pPr>
            <a:r>
              <a:rPr lang="nl-NL" dirty="0">
                <a:latin typeface="Century Gothic"/>
                <a:cs typeface="Century Gothic"/>
                <a:sym typeface="Wingdings"/>
              </a:rPr>
              <a:t>FPV in de CP-</a:t>
            </a:r>
            <a:r>
              <a:rPr lang="nl-NL" dirty="0" err="1">
                <a:latin typeface="Century Gothic"/>
                <a:cs typeface="Century Gothic"/>
                <a:sym typeface="Wingdings"/>
              </a:rPr>
              <a:t>ops</a:t>
            </a:r>
            <a:endParaRPr lang="nl-NL" dirty="0">
              <a:latin typeface="Century Gothic"/>
              <a:cs typeface="Century Gothic"/>
              <a:sym typeface="Wingdings"/>
            </a:endParaRPr>
          </a:p>
          <a:p>
            <a:pPr marL="285750" indent="-285750">
              <a:buFont typeface="Wingdings" charset="0"/>
              <a:buChar char="à"/>
            </a:pPr>
            <a:endParaRPr lang="nl-NL" dirty="0">
              <a:latin typeface="Century Gothic"/>
              <a:cs typeface="Century Gothic"/>
              <a:sym typeface="Wingdings"/>
            </a:endParaRPr>
          </a:p>
          <a:p>
            <a:pPr marL="285750" indent="-285750">
              <a:buFont typeface="Wingdings" charset="0"/>
              <a:buChar char="à"/>
            </a:pPr>
            <a:r>
              <a:rPr lang="nl-NL" dirty="0">
                <a:latin typeface="Century Gothic"/>
                <a:cs typeface="Century Gothic"/>
                <a:sym typeface="Wingdings"/>
              </a:rPr>
              <a:t>Kind zoeken</a:t>
            </a:r>
          </a:p>
          <a:p>
            <a:pPr marL="285750" indent="-285750">
              <a:buFont typeface="Wingdings" charset="0"/>
              <a:buChar char="à"/>
            </a:pPr>
            <a:endParaRPr lang="nl-NL" dirty="0">
              <a:latin typeface="Century Gothic"/>
              <a:cs typeface="Century Gothic"/>
              <a:sym typeface="Wingdings"/>
            </a:endParaRPr>
          </a:p>
          <a:p>
            <a:pPr marL="285750" indent="-285750">
              <a:buFont typeface="Wingdings" charset="0"/>
              <a:buChar char="à"/>
            </a:pPr>
            <a:r>
              <a:rPr lang="nl-NL" dirty="0">
                <a:latin typeface="Century Gothic"/>
                <a:cs typeface="Century Gothic"/>
                <a:sym typeface="Wingdings"/>
              </a:rPr>
              <a:t>Boei </a:t>
            </a:r>
            <a:r>
              <a:rPr lang="nl-NL" dirty="0" smtClean="0">
                <a:latin typeface="Century Gothic"/>
                <a:cs typeface="Century Gothic"/>
                <a:sym typeface="Wingdings"/>
              </a:rPr>
              <a:t>droppen</a:t>
            </a:r>
            <a:endParaRPr lang="nl-NL" dirty="0">
              <a:latin typeface="Century Gothic"/>
              <a:cs typeface="Century Gothic"/>
              <a:sym typeface="Wingdings"/>
            </a:endParaRPr>
          </a:p>
          <a:p>
            <a:pPr marL="285750" indent="-285750">
              <a:buFont typeface="Wingdings" charset="0"/>
              <a:buChar char="à"/>
            </a:pPr>
            <a:endParaRPr lang="nl-NL" dirty="0">
              <a:latin typeface="Century Gothic"/>
              <a:cs typeface="Century Gothic"/>
              <a:sym typeface="Wingdings"/>
            </a:endParaRPr>
          </a:p>
          <a:p>
            <a:pPr marL="285750" indent="-285750">
              <a:buFont typeface="Wingdings" charset="0"/>
              <a:buChar char="à"/>
            </a:pPr>
            <a:r>
              <a:rPr lang="nl-NL" dirty="0">
                <a:latin typeface="Century Gothic"/>
                <a:cs typeface="Century Gothic"/>
                <a:sym typeface="Wingdings"/>
              </a:rPr>
              <a:t>Positie bepalen drenkeling of teruggevonden kind</a:t>
            </a:r>
            <a:endParaRPr lang="nl-NL" dirty="0">
              <a:latin typeface="Century Gothic"/>
              <a:cs typeface="Century Gothic"/>
            </a:endParaRPr>
          </a:p>
          <a:p>
            <a:endParaRPr lang="nl-NL" dirty="0">
              <a:latin typeface="Century Gothic"/>
              <a:cs typeface="Century Gothic"/>
            </a:endParaRPr>
          </a:p>
          <a:p>
            <a:pPr marL="285750" indent="-285750">
              <a:buFont typeface="Wingdings" charset="0"/>
              <a:buChar char="à"/>
            </a:pPr>
            <a:r>
              <a:rPr lang="nl-NL" dirty="0">
                <a:latin typeface="Century Gothic"/>
                <a:cs typeface="Century Gothic"/>
                <a:sym typeface="Wingdings"/>
              </a:rPr>
              <a:t>Thermische/infrarood camera</a:t>
            </a:r>
          </a:p>
          <a:p>
            <a:pPr marL="285750" indent="-285750">
              <a:buFont typeface="Wingdings" charset="0"/>
              <a:buChar char="à"/>
            </a:pPr>
            <a:endParaRPr lang="nl-NL" dirty="0">
              <a:latin typeface="Century Gothic"/>
              <a:cs typeface="Century Gothic"/>
              <a:sym typeface="Wingdings"/>
            </a:endParaRPr>
          </a:p>
          <a:p>
            <a:pPr marL="285750" indent="-285750">
              <a:buFont typeface="Wingdings" charset="0"/>
              <a:buChar char="à"/>
            </a:pPr>
            <a:r>
              <a:rPr lang="nl-NL" dirty="0">
                <a:latin typeface="Century Gothic"/>
                <a:cs typeface="Century Gothic"/>
                <a:sym typeface="Wingdings"/>
              </a:rPr>
              <a:t>AED toestel </a:t>
            </a:r>
            <a:r>
              <a:rPr lang="nl-NL" dirty="0" smtClean="0">
                <a:latin typeface="Century Gothic"/>
                <a:cs typeface="Century Gothic"/>
                <a:sym typeface="Wingdings"/>
              </a:rPr>
              <a:t>brengen</a:t>
            </a:r>
            <a:endParaRPr lang="nl-NL" dirty="0">
              <a:sym typeface="Wingdings"/>
            </a:endParaRPr>
          </a:p>
          <a:p>
            <a:pPr marL="285750" indent="-285750">
              <a:buFont typeface="Wingdings" charset="0"/>
              <a:buChar char="à"/>
            </a:pPr>
            <a:endParaRPr lang="nl-NL" dirty="0" smtClean="0">
              <a:latin typeface="Century Gothic"/>
              <a:cs typeface="Century Gothic"/>
              <a:sym typeface="Wingdings"/>
            </a:endParaRPr>
          </a:p>
          <a:p>
            <a:pPr marL="285750" indent="-285750">
              <a:buFont typeface="Wingdings" charset="0"/>
              <a:buChar char="à"/>
            </a:pPr>
            <a:r>
              <a:rPr lang="nl-NL" dirty="0" smtClean="0">
                <a:latin typeface="Century Gothic"/>
                <a:cs typeface="Century Gothic"/>
                <a:sym typeface="Wingdings"/>
              </a:rPr>
              <a:t>Medicatie droppen</a:t>
            </a:r>
            <a:endParaRPr lang="nl-NL" dirty="0">
              <a:latin typeface="Century Gothic"/>
              <a:cs typeface="Century Gothic"/>
              <a:sym typeface="Wingdings"/>
            </a:endParaRPr>
          </a:p>
          <a:p>
            <a:pPr marL="285750" indent="-285750">
              <a:buFont typeface="Wingdings" charset="0"/>
              <a:buChar char="à"/>
            </a:pPr>
            <a:endParaRPr lang="nl-NL" dirty="0">
              <a:latin typeface="Century Gothic"/>
              <a:cs typeface="Century Gothic"/>
              <a:sym typeface="Wingdings"/>
            </a:endParaRPr>
          </a:p>
        </p:txBody>
      </p:sp>
    </p:spTree>
    <p:extLst>
      <p:ext uri="{BB962C8B-B14F-4D97-AF65-F5344CB8AC3E}">
        <p14:creationId xmlns:p14="http://schemas.microsoft.com/office/powerpoint/2010/main" val="18543217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spcBef>
                <a:spcPct val="0"/>
              </a:spcBef>
            </a:pPr>
            <a:endParaRPr lang="nl-NL" dirty="0">
              <a:solidFill>
                <a:srgbClr val="000000"/>
              </a:solidFill>
            </a:endParaRPr>
          </a:p>
          <a:p>
            <a:endParaRPr lang="en-GB" dirty="0"/>
          </a:p>
        </p:txBody>
      </p:sp>
      <p:cxnSp>
        <p:nvCxnSpPr>
          <p:cNvPr id="10" name="Connecteur droit 9"/>
          <p:cNvCxnSpPr/>
          <p:nvPr/>
        </p:nvCxnSpPr>
        <p:spPr>
          <a:xfrm>
            <a:off x="457200" y="6042025"/>
            <a:ext cx="8229600"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Tekstvak 3"/>
          <p:cNvSpPr txBox="1"/>
          <p:nvPr/>
        </p:nvSpPr>
        <p:spPr>
          <a:xfrm>
            <a:off x="457200" y="532825"/>
            <a:ext cx="4639412" cy="5509200"/>
          </a:xfrm>
          <a:prstGeom prst="rect">
            <a:avLst/>
          </a:prstGeom>
          <a:noFill/>
        </p:spPr>
        <p:txBody>
          <a:bodyPr wrap="none" rtlCol="0">
            <a:spAutoFit/>
          </a:bodyPr>
          <a:lstStyle/>
          <a:p>
            <a:pPr marL="285750" indent="-285750">
              <a:buFont typeface="Wingdings" charset="0"/>
              <a:buChar char="à"/>
            </a:pPr>
            <a:r>
              <a:rPr lang="nl-NL" sz="1600" dirty="0" err="1">
                <a:latin typeface="Century Gothic"/>
                <a:cs typeface="Century Gothic"/>
              </a:rPr>
              <a:t>crowd</a:t>
            </a:r>
            <a:r>
              <a:rPr lang="nl-NL" sz="1600" dirty="0">
                <a:latin typeface="Century Gothic"/>
                <a:cs typeface="Century Gothic"/>
              </a:rPr>
              <a:t> control / management</a:t>
            </a:r>
          </a:p>
          <a:p>
            <a:pPr marL="285750" indent="-285750">
              <a:buFont typeface="Wingdings" charset="0"/>
              <a:buChar char="à"/>
            </a:pPr>
            <a:endParaRPr lang="nl-NL" sz="1600" dirty="0">
              <a:latin typeface="Century Gothic"/>
              <a:cs typeface="Century Gothic"/>
            </a:endParaRPr>
          </a:p>
          <a:p>
            <a:pPr marL="285750" indent="-285750">
              <a:buFont typeface="Wingdings" charset="0"/>
              <a:buChar char="à"/>
            </a:pPr>
            <a:r>
              <a:rPr lang="nl-NL" sz="1600" dirty="0">
                <a:latin typeface="Century Gothic"/>
                <a:cs typeface="Century Gothic"/>
              </a:rPr>
              <a:t>ANPR aan drone</a:t>
            </a:r>
          </a:p>
          <a:p>
            <a:endParaRPr lang="nl-NL" sz="1600" dirty="0">
              <a:latin typeface="Century Gothic"/>
              <a:cs typeface="Century Gothic"/>
            </a:endParaRPr>
          </a:p>
          <a:p>
            <a:pPr marL="285750" indent="-285750">
              <a:buFont typeface="Wingdings" charset="0"/>
              <a:buChar char="à"/>
            </a:pPr>
            <a:r>
              <a:rPr lang="nl-NL" sz="1600" dirty="0">
                <a:latin typeface="Century Gothic"/>
                <a:cs typeface="Century Gothic"/>
              </a:rPr>
              <a:t>Gijzelingen SWAT</a:t>
            </a:r>
          </a:p>
          <a:p>
            <a:pPr marL="285750" indent="-285750">
              <a:buFont typeface="Wingdings" charset="0"/>
              <a:buChar char="à"/>
            </a:pPr>
            <a:endParaRPr lang="nl-NL" sz="1600" dirty="0">
              <a:latin typeface="Century Gothic"/>
              <a:cs typeface="Century Gothic"/>
            </a:endParaRPr>
          </a:p>
          <a:p>
            <a:pPr marL="285750" indent="-285750">
              <a:buFont typeface="Wingdings" charset="0"/>
              <a:buChar char="à"/>
            </a:pPr>
            <a:r>
              <a:rPr lang="nl-NL" sz="1600" dirty="0">
                <a:latin typeface="Century Gothic"/>
                <a:cs typeface="Century Gothic"/>
              </a:rPr>
              <a:t>Verkeerscontrole</a:t>
            </a:r>
          </a:p>
          <a:p>
            <a:pPr marL="285750" indent="-285750">
              <a:buFont typeface="Wingdings" charset="0"/>
              <a:buChar char="à"/>
            </a:pPr>
            <a:endParaRPr lang="nl-NL" sz="1600" dirty="0">
              <a:latin typeface="Century Gothic"/>
              <a:cs typeface="Century Gothic"/>
            </a:endParaRPr>
          </a:p>
          <a:p>
            <a:pPr marL="285750" indent="-285750">
              <a:buFont typeface="Wingdings" charset="0"/>
              <a:buChar char="à"/>
            </a:pPr>
            <a:r>
              <a:rPr lang="nl-NL" sz="1600" dirty="0">
                <a:latin typeface="Century Gothic"/>
                <a:cs typeface="Century Gothic"/>
              </a:rPr>
              <a:t>Spotter voetbalmatchen/manifestaties</a:t>
            </a:r>
          </a:p>
          <a:p>
            <a:pPr marL="285750" indent="-285750">
              <a:buFont typeface="Wingdings" charset="0"/>
              <a:buChar char="à"/>
            </a:pPr>
            <a:endParaRPr lang="nl-NL" sz="1600" dirty="0">
              <a:latin typeface="Century Gothic"/>
              <a:cs typeface="Century Gothic"/>
            </a:endParaRPr>
          </a:p>
          <a:p>
            <a:pPr marL="285750" indent="-285750">
              <a:buFont typeface="Wingdings" charset="0"/>
              <a:buChar char="à"/>
            </a:pPr>
            <a:r>
              <a:rPr lang="nl-NL" sz="1600" dirty="0">
                <a:latin typeface="Century Gothic"/>
                <a:cs typeface="Century Gothic"/>
              </a:rPr>
              <a:t>Juridische expertise </a:t>
            </a:r>
            <a:r>
              <a:rPr lang="nl-NL" sz="1600" dirty="0" err="1">
                <a:latin typeface="Century Gothic"/>
                <a:cs typeface="Century Gothic"/>
              </a:rPr>
              <a:t>adhv</a:t>
            </a:r>
            <a:r>
              <a:rPr lang="nl-NL" sz="1600" dirty="0">
                <a:latin typeface="Century Gothic"/>
                <a:cs typeface="Century Gothic"/>
              </a:rPr>
              <a:t> luchtbeelden</a:t>
            </a:r>
          </a:p>
          <a:p>
            <a:endParaRPr lang="nl-NL" sz="1600" dirty="0">
              <a:latin typeface="Century Gothic"/>
              <a:cs typeface="Century Gothic"/>
            </a:endParaRPr>
          </a:p>
          <a:p>
            <a:pPr marL="285750" indent="-285750">
              <a:buFont typeface="Wingdings" charset="0"/>
              <a:buChar char="à"/>
            </a:pPr>
            <a:r>
              <a:rPr lang="nl-NL" sz="1600" dirty="0">
                <a:latin typeface="Century Gothic"/>
                <a:cs typeface="Century Gothic"/>
              </a:rPr>
              <a:t>Inzet bij </a:t>
            </a:r>
            <a:r>
              <a:rPr lang="nl-NL" sz="1600" dirty="0" smtClean="0">
                <a:latin typeface="Century Gothic"/>
                <a:cs typeface="Century Gothic"/>
              </a:rPr>
              <a:t>achtervolgingen / grenscontrole</a:t>
            </a:r>
            <a:endParaRPr lang="nl-NL" sz="1600" dirty="0">
              <a:latin typeface="Century Gothic"/>
              <a:cs typeface="Century Gothic"/>
            </a:endParaRPr>
          </a:p>
          <a:p>
            <a:pPr marL="285750" indent="-285750">
              <a:buFont typeface="Wingdings" charset="0"/>
              <a:buChar char="à"/>
            </a:pPr>
            <a:endParaRPr lang="nl-NL" sz="1600" dirty="0">
              <a:latin typeface="Century Gothic"/>
              <a:cs typeface="Century Gothic"/>
            </a:endParaRPr>
          </a:p>
          <a:p>
            <a:pPr marL="285750" indent="-285750">
              <a:buFont typeface="Wingdings" charset="0"/>
              <a:buChar char="à"/>
            </a:pPr>
            <a:r>
              <a:rPr lang="nl-NL" sz="1600" dirty="0">
                <a:latin typeface="Century Gothic"/>
                <a:cs typeface="Century Gothic"/>
              </a:rPr>
              <a:t>Verloren gelopen personen / opsporing</a:t>
            </a:r>
          </a:p>
          <a:p>
            <a:pPr marL="285750" indent="-285750">
              <a:buFont typeface="Wingdings" charset="0"/>
              <a:buChar char="à"/>
            </a:pPr>
            <a:endParaRPr lang="nl-NL" sz="1600" dirty="0">
              <a:latin typeface="Century Gothic"/>
              <a:cs typeface="Century Gothic"/>
            </a:endParaRPr>
          </a:p>
          <a:p>
            <a:pPr marL="285750" indent="-285750">
              <a:buFont typeface="Wingdings" charset="0"/>
              <a:buChar char="à"/>
            </a:pPr>
            <a:r>
              <a:rPr lang="nl-NL" sz="1600" dirty="0">
                <a:latin typeface="Century Gothic"/>
                <a:cs typeface="Century Gothic"/>
              </a:rPr>
              <a:t>Beveiliging loodsen / industrieparken</a:t>
            </a:r>
          </a:p>
          <a:p>
            <a:pPr marL="285750" indent="-285750">
              <a:buFont typeface="Wingdings" charset="0"/>
              <a:buChar char="à"/>
            </a:pPr>
            <a:endParaRPr lang="nl-NL" sz="1600" dirty="0">
              <a:latin typeface="Century Gothic"/>
              <a:cs typeface="Century Gothic"/>
            </a:endParaRPr>
          </a:p>
          <a:p>
            <a:pPr marL="285750" indent="-285750">
              <a:buFont typeface="Wingdings" charset="0"/>
              <a:buChar char="à"/>
            </a:pPr>
            <a:r>
              <a:rPr lang="nl-NL" sz="1600" dirty="0">
                <a:latin typeface="Century Gothic"/>
                <a:cs typeface="Century Gothic"/>
              </a:rPr>
              <a:t>Thermische camera om nacht zoekacties </a:t>
            </a:r>
          </a:p>
          <a:p>
            <a:pPr marL="285750" indent="-285750">
              <a:buFont typeface="Wingdings" charset="0"/>
              <a:buChar char="à"/>
            </a:pPr>
            <a:endParaRPr lang="nl-NL" sz="1600" dirty="0">
              <a:latin typeface="Century Gothic"/>
              <a:cs typeface="Century Gothic"/>
            </a:endParaRPr>
          </a:p>
          <a:p>
            <a:pPr marL="285750" indent="-285750">
              <a:buFont typeface="Wingdings" charset="0"/>
              <a:buChar char="à"/>
            </a:pPr>
            <a:r>
              <a:rPr lang="nl-NL" sz="1600" dirty="0">
                <a:latin typeface="Century Gothic"/>
                <a:cs typeface="Century Gothic"/>
              </a:rPr>
              <a:t>Detectie &amp; interceptie RPAS</a:t>
            </a:r>
          </a:p>
          <a:p>
            <a:pPr marL="285750" indent="-285750">
              <a:buFont typeface="Wingdings" charset="0"/>
              <a:buChar char="à"/>
            </a:pPr>
            <a:endParaRPr lang="nl-NL" sz="1600" dirty="0">
              <a:latin typeface="Century Gothic"/>
              <a:cs typeface="Century Gothic"/>
              <a:sym typeface="Wingdings"/>
            </a:endParaRPr>
          </a:p>
        </p:txBody>
      </p:sp>
      <p:pic>
        <p:nvPicPr>
          <p:cNvPr id="8" name="Afbeelding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5433" y="3432784"/>
            <a:ext cx="3091367" cy="2318525"/>
          </a:xfrm>
          <a:prstGeom prst="rect">
            <a:avLst/>
          </a:prstGeom>
          <a:ln w="57150">
            <a:solidFill>
              <a:schemeClr val="tx1"/>
            </a:solidFill>
          </a:ln>
        </p:spPr>
      </p:pic>
      <p:pic>
        <p:nvPicPr>
          <p:cNvPr id="9" name="Afbeelding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5885" y="453784"/>
            <a:ext cx="2125231" cy="2833641"/>
          </a:xfrm>
          <a:prstGeom prst="rect">
            <a:avLst/>
          </a:prstGeom>
          <a:ln w="38100">
            <a:solidFill>
              <a:schemeClr val="tx2"/>
            </a:solidFill>
          </a:ln>
        </p:spPr>
      </p:pic>
    </p:spTree>
    <p:extLst>
      <p:ext uri="{BB962C8B-B14F-4D97-AF65-F5344CB8AC3E}">
        <p14:creationId xmlns:p14="http://schemas.microsoft.com/office/powerpoint/2010/main" val="3491436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p:cNvSpPr txBox="1"/>
          <p:nvPr/>
        </p:nvSpPr>
        <p:spPr>
          <a:xfrm>
            <a:off x="846594" y="909435"/>
            <a:ext cx="184666" cy="369332"/>
          </a:xfrm>
          <a:prstGeom prst="rect">
            <a:avLst/>
          </a:prstGeom>
          <a:noFill/>
        </p:spPr>
        <p:txBody>
          <a:bodyPr wrap="none" rtlCol="0">
            <a:spAutoFit/>
          </a:bodyPr>
          <a:lstStyle/>
          <a:p>
            <a:endParaRPr lang="nl-NL" dirty="0"/>
          </a:p>
        </p:txBody>
      </p:sp>
      <p:sp>
        <p:nvSpPr>
          <p:cNvPr id="8" name="Title 7"/>
          <p:cNvSpPr>
            <a:spLocks noGrp="1"/>
          </p:cNvSpPr>
          <p:nvPr>
            <p:ph type="ctrTitle"/>
          </p:nvPr>
        </p:nvSpPr>
        <p:spPr/>
        <p:txBody>
          <a:bodyPr/>
          <a:lstStyle/>
          <a:p>
            <a:r>
              <a:rPr lang="fr-BE" dirty="0" err="1"/>
              <a:t>Bedankt</a:t>
            </a:r>
            <a:r>
              <a:rPr lang="fr-BE" dirty="0"/>
              <a:t> </a:t>
            </a:r>
            <a:r>
              <a:rPr lang="fr-BE" dirty="0" err="1"/>
              <a:t>voor</a:t>
            </a:r>
            <a:r>
              <a:rPr lang="fr-BE" dirty="0"/>
              <a:t> </a:t>
            </a:r>
            <a:r>
              <a:rPr lang="fr-BE" dirty="0" err="1"/>
              <a:t>uw</a:t>
            </a:r>
            <a:r>
              <a:rPr lang="fr-BE" dirty="0"/>
              <a:t> </a:t>
            </a:r>
            <a:r>
              <a:rPr lang="fr-BE" dirty="0" err="1"/>
              <a:t>aandacht</a:t>
            </a:r>
            <a:r>
              <a:rPr lang="fr-BE" dirty="0"/>
              <a:t>!</a:t>
            </a:r>
          </a:p>
        </p:txBody>
      </p:sp>
      <p:sp>
        <p:nvSpPr>
          <p:cNvPr id="2" name="Subtitle 1"/>
          <p:cNvSpPr>
            <a:spLocks noGrp="1"/>
          </p:cNvSpPr>
          <p:nvPr>
            <p:ph type="subTitle" idx="1"/>
          </p:nvPr>
        </p:nvSpPr>
        <p:spPr/>
        <p:txBody>
          <a:bodyPr/>
          <a:lstStyle/>
          <a:p>
            <a:endParaRPr lang="en-GB"/>
          </a:p>
        </p:txBody>
      </p:sp>
    </p:spTree>
    <p:extLst>
      <p:ext uri="{BB962C8B-B14F-4D97-AF65-F5344CB8AC3E}">
        <p14:creationId xmlns:p14="http://schemas.microsoft.com/office/powerpoint/2010/main" val="1627553143"/>
      </p:ext>
    </p:extLst>
  </p:cSld>
  <p:clrMapOvr>
    <a:masterClrMapping/>
  </p:clrMapOvr>
</p:sld>
</file>

<file path=ppt/theme/theme1.xml><?xml version="1.0" encoding="utf-8"?>
<a:theme xmlns:a="http://schemas.openxmlformats.org/drawingml/2006/main" name="Template voor ppt_blanco_20140325">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e1" id="{64263843-A991-474C-B92C-7CFCFA1BD437}" vid="{23E1D594-F68A-476B-B12A-7C1DEF3D009E}"/>
    </a:ext>
  </a:extLst>
</a:theme>
</file>

<file path=ppt/theme/theme2.xml><?xml version="1.0" encoding="utf-8"?>
<a:theme xmlns:a="http://schemas.openxmlformats.org/drawingml/2006/main" name="Aangepast ontwerp">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e1" id="{64263843-A991-474C-B92C-7CFCFA1BD437}" vid="{14FADB94-C21E-4894-977F-1C16CD3B2E8C}"/>
    </a:ext>
  </a:extLst>
</a:theme>
</file>

<file path=ppt/theme/theme3.xml><?xml version="1.0" encoding="utf-8"?>
<a:theme xmlns:a="http://schemas.openxmlformats.org/drawingml/2006/main" name="ITWppTem">
  <a:themeElements>
    <a:clrScheme name="">
      <a:dk1>
        <a:srgbClr val="FFC000"/>
      </a:dk1>
      <a:lt1>
        <a:srgbClr val="FFFFFF"/>
      </a:lt1>
      <a:dk2>
        <a:srgbClr val="8C0033"/>
      </a:dk2>
      <a:lt2>
        <a:srgbClr val="8F8F8F"/>
      </a:lt2>
      <a:accent1>
        <a:srgbClr val="C50000"/>
      </a:accent1>
      <a:accent2>
        <a:srgbClr val="FF7335"/>
      </a:accent2>
      <a:accent3>
        <a:srgbClr val="FFFFFF"/>
      </a:accent3>
      <a:accent4>
        <a:srgbClr val="DAA400"/>
      </a:accent4>
      <a:accent5>
        <a:srgbClr val="DFAAAA"/>
      </a:accent5>
      <a:accent6>
        <a:srgbClr val="E7682F"/>
      </a:accent6>
      <a:hlink>
        <a:srgbClr val="FFA130"/>
      </a:hlink>
      <a:folHlink>
        <a:srgbClr val="FFE69C"/>
      </a:folHlink>
    </a:clrScheme>
    <a:fontScheme name="ITWppTem">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578BC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rgbClr val="8C0033"/>
            </a:solidFill>
            <a:effectLst/>
            <a:latin typeface="ScalaSans" charset="0"/>
          </a:defRPr>
        </a:defPPr>
      </a:lstStyle>
    </a:spDef>
    <a:lnDef>
      <a:spPr bwMode="auto">
        <a:xfrm>
          <a:off x="0" y="0"/>
          <a:ext cx="1" cy="1"/>
        </a:xfrm>
        <a:custGeom>
          <a:avLst/>
          <a:gdLst/>
          <a:ahLst/>
          <a:cxnLst/>
          <a:rect l="0" t="0" r="0" b="0"/>
          <a:pathLst/>
        </a:custGeom>
        <a:solidFill>
          <a:srgbClr val="578BC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rgbClr val="8C0033"/>
            </a:solidFill>
            <a:effectLst/>
            <a:latin typeface="ScalaSans" charset="0"/>
          </a:defRPr>
        </a:defPPr>
      </a:lstStyle>
    </a:lnDef>
  </a:objectDefaults>
  <a:extraClrSchemeLst>
    <a:extraClrScheme>
      <a:clrScheme name="ITWppTe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TWppTe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TWppTe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TWppTe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TWppTe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TWppTe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TWppTem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TWppTe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TWppTe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TWppTe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TWppTe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TWppTe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e1" id="{64263843-A991-474C-B92C-7CFCFA1BD437}" vid="{990AD5EF-37E1-4C01-BBFC-9C7783EAF612}"/>
    </a:ext>
  </a:extLst>
</a:theme>
</file>

<file path=ppt/theme/theme4.xml><?xml version="1.0" encoding="utf-8"?>
<a:theme xmlns:a="http://schemas.openxmlformats.org/drawingml/2006/main" name="1_ITWppTem">
  <a:themeElements>
    <a:clrScheme name="">
      <a:dk1>
        <a:srgbClr val="FFC000"/>
      </a:dk1>
      <a:lt1>
        <a:srgbClr val="FFFFFF"/>
      </a:lt1>
      <a:dk2>
        <a:srgbClr val="8C0033"/>
      </a:dk2>
      <a:lt2>
        <a:srgbClr val="8F8F8F"/>
      </a:lt2>
      <a:accent1>
        <a:srgbClr val="C50000"/>
      </a:accent1>
      <a:accent2>
        <a:srgbClr val="FF7335"/>
      </a:accent2>
      <a:accent3>
        <a:srgbClr val="FFFFFF"/>
      </a:accent3>
      <a:accent4>
        <a:srgbClr val="DAA400"/>
      </a:accent4>
      <a:accent5>
        <a:srgbClr val="DFAAAA"/>
      </a:accent5>
      <a:accent6>
        <a:srgbClr val="E7682F"/>
      </a:accent6>
      <a:hlink>
        <a:srgbClr val="FFA130"/>
      </a:hlink>
      <a:folHlink>
        <a:srgbClr val="FFE69C"/>
      </a:folHlink>
    </a:clrScheme>
    <a:fontScheme name="ITWppTem">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578BC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rgbClr val="8C0033"/>
            </a:solidFill>
            <a:effectLst/>
            <a:latin typeface="ScalaSans" charset="0"/>
          </a:defRPr>
        </a:defPPr>
      </a:lstStyle>
    </a:spDef>
    <a:lnDef>
      <a:spPr bwMode="auto">
        <a:xfrm>
          <a:off x="0" y="0"/>
          <a:ext cx="1" cy="1"/>
        </a:xfrm>
        <a:custGeom>
          <a:avLst/>
          <a:gdLst/>
          <a:ahLst/>
          <a:cxnLst/>
          <a:rect l="0" t="0" r="0" b="0"/>
          <a:pathLst/>
        </a:custGeom>
        <a:solidFill>
          <a:srgbClr val="578BC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rgbClr val="8C0033"/>
            </a:solidFill>
            <a:effectLst/>
            <a:latin typeface="ScalaSans" charset="0"/>
          </a:defRPr>
        </a:defPPr>
      </a:lstStyle>
    </a:lnDef>
  </a:objectDefaults>
  <a:extraClrSchemeLst>
    <a:extraClrScheme>
      <a:clrScheme name="ITWppTe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TWppTe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TWppTe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TWppTe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TWppTe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TWppTe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TWppTem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TWppTe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TWppTe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TWppTe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TWppTe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TWppTe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e1" id="{64263843-A991-474C-B92C-7CFCFA1BD437}" vid="{82A88DD6-0B8E-4E91-8F21-5CD37D5F1C42}"/>
    </a:ext>
  </a:extLst>
</a:theme>
</file>

<file path=ppt/theme/theme5.xml><?xml version="1.0" encoding="utf-8"?>
<a:theme xmlns:a="http://schemas.openxmlformats.org/drawingml/2006/main" name="TEMPLATE BEUAS">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3" id="{73E2B55C-6075-433D-8A9C-12968B0B468D}" vid="{7F6BE6B1-1CE9-4525-AC1C-380384CEB34A}"/>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9191</TotalTime>
  <Words>949</Words>
  <Application>Microsoft Office PowerPoint</Application>
  <PresentationFormat>Diavoorstelling (4:3)</PresentationFormat>
  <Paragraphs>280</Paragraphs>
  <Slides>36</Slides>
  <Notes>0</Notes>
  <HiddenSlides>0</HiddenSlides>
  <MMClips>0</MMClips>
  <ScaleCrop>false</ScaleCrop>
  <HeadingPairs>
    <vt:vector size="6" baseType="variant">
      <vt:variant>
        <vt:lpstr>Gebruikte lettertypen</vt:lpstr>
      </vt:variant>
      <vt:variant>
        <vt:i4>8</vt:i4>
      </vt:variant>
      <vt:variant>
        <vt:lpstr>Thema</vt:lpstr>
      </vt:variant>
      <vt:variant>
        <vt:i4>5</vt:i4>
      </vt:variant>
      <vt:variant>
        <vt:lpstr>Diatitels</vt:lpstr>
      </vt:variant>
      <vt:variant>
        <vt:i4>36</vt:i4>
      </vt:variant>
    </vt:vector>
  </HeadingPairs>
  <TitlesOfParts>
    <vt:vector size="49" baseType="lpstr">
      <vt:lpstr>ＭＳ Ｐゴシック</vt:lpstr>
      <vt:lpstr>Arial</vt:lpstr>
      <vt:lpstr>Calibri</vt:lpstr>
      <vt:lpstr>Century Gothic</vt:lpstr>
      <vt:lpstr>ScalaSans</vt:lpstr>
      <vt:lpstr>Segoe UI</vt:lpstr>
      <vt:lpstr>Times</vt:lpstr>
      <vt:lpstr>Wingdings</vt:lpstr>
      <vt:lpstr>Template voor ppt_blanco_20140325</vt:lpstr>
      <vt:lpstr>Aangepast ontwerp</vt:lpstr>
      <vt:lpstr>ITWppTem</vt:lpstr>
      <vt:lpstr>1_ITWppTem</vt:lpstr>
      <vt:lpstr>TEMPLATE BEUAS</vt:lpstr>
      <vt:lpstr>Welkom </vt:lpstr>
      <vt:lpstr>PowerPoint-presentatie</vt:lpstr>
      <vt:lpstr>Belgian Unmanned Aircraft Systems Association </vt:lpstr>
      <vt:lpstr>Vernieuwing Raad van Bestuur</vt:lpstr>
      <vt:lpstr>Aantrekken nieuwe Leden</vt:lpstr>
      <vt:lpstr>OPTIMALISEREN VAN DE RELATIES</vt:lpstr>
      <vt:lpstr>NA 4 JAAR WACHTEN…  EINDELIJK KB RPAS 15/04/16 </vt:lpstr>
      <vt:lpstr>Folder BeUAS-DGLV</vt:lpstr>
      <vt:lpstr>Wat zegt die wetgeving in België </vt:lpstr>
      <vt:lpstr>Koninklijk Besluit met betrekking tot het gebruik van op afstandsbestuurde luchtvaartuigen in het Belgisch Luchtruim (KB RPAS)</vt:lpstr>
      <vt:lpstr>Algemene beperkingen</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Hoe kan ik zien of een vlucht legaal bezig is? </vt:lpstr>
      <vt:lpstr>Legale parameters</vt:lpstr>
      <vt:lpstr>VERBODEN</vt:lpstr>
      <vt:lpstr>6 maand later  na publicatie KB RPAS </vt:lpstr>
      <vt:lpstr>Cijfers &amp; feiten</vt:lpstr>
      <vt:lpstr>Drones: een Hype of Rage?</vt:lpstr>
      <vt:lpstr>Drones: een Hype of Rage?</vt:lpstr>
      <vt:lpstr>Feiten Drone sector</vt:lpstr>
      <vt:lpstr>Toekomst</vt:lpstr>
      <vt:lpstr>Toepassingen</vt:lpstr>
      <vt:lpstr>PowerPoint-presentatie</vt:lpstr>
      <vt:lpstr>Toepassingen</vt:lpstr>
      <vt:lpstr>Inspecties        </vt:lpstr>
      <vt:lpstr>Paar voorbeelden</vt:lpstr>
      <vt:lpstr>Search and Rescue</vt:lpstr>
      <vt:lpstr>PowerPoint-presentatie</vt:lpstr>
      <vt:lpstr>Bedankt voor uw aandacht!</vt:lpstr>
    </vt:vector>
  </TitlesOfParts>
  <Company>Chic &amp; Champieter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Videocel Chic</dc:creator>
  <cp:lastModifiedBy>Dormaels Arne</cp:lastModifiedBy>
  <cp:revision>325</cp:revision>
  <dcterms:created xsi:type="dcterms:W3CDTF">2014-12-03T16:55:06Z</dcterms:created>
  <dcterms:modified xsi:type="dcterms:W3CDTF">2016-11-24T10:43:19Z</dcterms:modified>
</cp:coreProperties>
</file>